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8" r:id="rId10"/>
    <p:sldId id="530" r:id="rId11"/>
    <p:sldId id="531" r:id="rId12"/>
    <p:sldId id="533" r:id="rId13"/>
    <p:sldId id="532" r:id="rId14"/>
    <p:sldId id="534" r:id="rId15"/>
    <p:sldId id="498" r:id="rId16"/>
    <p:sldId id="535" r:id="rId17"/>
    <p:sldId id="522" r:id="rId18"/>
    <p:sldId id="427" r:id="rId19"/>
  </p:sldIdLst>
  <p:sldSz cx="12192000" cy="6858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NEU-XT" pitchFamily="18" charset="-122"/>
      <p:regular r:id="rId27"/>
    </p:embeddedFont>
    <p:embeddedFont>
      <p:font typeface="方正大标宋简体" charset="-122"/>
      <p:regular r:id="rId28"/>
    </p:embeddedFont>
    <p:embeddedFont>
      <p:font typeface="NEU-HZ" pitchFamily="2" charset="-122"/>
      <p:regular r:id="rId29"/>
      <p:italic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华文宋体" pitchFamily="2" charset="-122"/>
      <p:regular r:id="rId35"/>
    </p:embeddedFont>
    <p:embeddedFont>
      <p:font typeface="方正大标宋_GBK" pitchFamily="65" charset="-122"/>
      <p:regular r:id="rId36"/>
    </p:embeddedFont>
    <p:embeddedFont>
      <p:font typeface="方正书宋_GBK" pitchFamily="65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方正楷体_GBK" pitchFamily="65" charset="-122"/>
      <p:regular r:id="rId40"/>
    </p:embeddedFont>
    <p:embeddedFont>
      <p:font typeface="方正隶变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蜘蛛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开店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画出招牌上的内容。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把文中说明长颈鹿脖子很长的句子找出来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两个词可以体会到蜘蛛织围巾用的时间很多。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28724" y="1322384"/>
            <a:ext cx="1301322" cy="217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59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第二天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蜘蛛的招牌换了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上面写着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围巾编织店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每位顾客只需付一元钱。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顾客来了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只见身子不见头。蜘蛛向上一看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原来是一只长颈鹿。他和大树一样高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脖子特别长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脑袋从树叶间露出来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正对着蜘蛛笑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5542" y="2456965"/>
            <a:ext cx="10495900" cy="940722"/>
            <a:chOff x="585542" y="2456965"/>
            <a:chExt cx="10495900" cy="940722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188" b="50001"/>
            <a:stretch/>
          </p:blipFill>
          <p:spPr bwMode="auto">
            <a:xfrm>
              <a:off x="585542" y="3293103"/>
              <a:ext cx="4287247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59" t="12009" r="20389" b="50001"/>
            <a:stretch/>
          </p:blipFill>
          <p:spPr bwMode="auto">
            <a:xfrm>
              <a:off x="8169441" y="2456965"/>
              <a:ext cx="2912001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226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画出招牌上的内容。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把文中说明长颈鹿脖子很长的句子找出来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两个词可以体会到蜘蛛织围巾用的时间很多。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28724" y="1322384"/>
            <a:ext cx="1301322" cy="217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979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第二天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蜘蛛的招牌换了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上面写着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围巾编织店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每位顾客只需付一元钱。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顾客来了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只见身子不见头。蜘蛛向上一看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原来是一只长颈鹿。他和大树一样高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脖子特别长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脑袋从树叶间露出来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正对着蜘蛛笑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322928" y="4198115"/>
            <a:ext cx="786644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85542" y="2456965"/>
            <a:ext cx="10495900" cy="940722"/>
            <a:chOff x="585542" y="2456965"/>
            <a:chExt cx="10495900" cy="940722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188" b="50001"/>
            <a:stretch/>
          </p:blipFill>
          <p:spPr bwMode="auto">
            <a:xfrm>
              <a:off x="585542" y="3293103"/>
              <a:ext cx="4287247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59" t="12009" r="20389" b="50001"/>
            <a:stretch/>
          </p:blipFill>
          <p:spPr bwMode="auto">
            <a:xfrm>
              <a:off x="8169441" y="2456965"/>
              <a:ext cx="2912001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85542" y="4976157"/>
            <a:ext cx="1060382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7442" y="5830400"/>
            <a:ext cx="174074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226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画出招牌上的内容。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把文中说明长颈鹿脖子很长的句子找出来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两个词可以体会到蜘蛛织围巾用的时间很多。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28724" y="1322384"/>
            <a:ext cx="1301322" cy="2176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75104" y="25874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0466" y="25874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979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607487"/>
            <a:ext cx="11321583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一、根据课文内容完成练习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再试着讲一讲这个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故事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1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7647" y="2616217"/>
            <a:ext cx="11582080" cy="36883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096000" y="398315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围巾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43251" y="4873492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一个星期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9161" y="423252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袜子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607487"/>
            <a:ext cx="113215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一、根据课文内容完成练习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再试着讲一讲这个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故事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失败是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Calibri"/>
                <a:ea typeface="方正楷体_GBK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深思熟虑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思维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简单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310752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19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二、接下来会发生什么事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展开想象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续编《蜘蛛开店》的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故事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029" y="2429068"/>
            <a:ext cx="1100645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蜘蛛看着蜈蚣在商店里等着自己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无奈地从网上爬下来给他织袜子。蜈蚣的脚太多了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蜘蛛足足织了一个月才织完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他累得趴在草地上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开店太麻烦了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我还是专心上网捉虫子吧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于是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蜘蛛又过起了蹲网等飞虫的无聊生活。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9606"/>
            <a:ext cx="114779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那位顾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kù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gù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客付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cùn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fù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完钱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cōng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chōng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地走了。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他蹲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dūn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zūn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在角落里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看上去很寂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jí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寞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mó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mò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7905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95257" y="28225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197235" y="28225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42129" y="44716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554926" y="44554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47731" y="44554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410186" y="26661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208360" y="26619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433424" y="27023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91632" y="42828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596597" y="43550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107171" y="42948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26742" y="1014995"/>
            <a:ext cx="11633335" cy="4241024"/>
            <a:chOff x="126742" y="1014995"/>
            <a:chExt cx="11633335" cy="4241024"/>
          </a:xfrm>
        </p:grpSpPr>
        <p:sp>
          <p:nvSpPr>
            <p:cNvPr id="3" name="矩形 2"/>
            <p:cNvSpPr/>
            <p:nvPr/>
          </p:nvSpPr>
          <p:spPr>
            <a:xfrm>
              <a:off x="505459" y="1014995"/>
              <a:ext cx="77963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二、读拼音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写字词。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771" b="47966"/>
            <a:stretch/>
          </p:blipFill>
          <p:spPr bwMode="auto">
            <a:xfrm>
              <a:off x="164699" y="3525183"/>
              <a:ext cx="2740627" cy="17308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229" b="50000"/>
            <a:stretch/>
          </p:blipFill>
          <p:spPr bwMode="auto">
            <a:xfrm>
              <a:off x="126742" y="1850345"/>
              <a:ext cx="11511915" cy="1663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351" r="37873"/>
            <a:stretch/>
          </p:blipFill>
          <p:spPr bwMode="auto">
            <a:xfrm>
              <a:off x="2905326" y="3483361"/>
              <a:ext cx="8854751" cy="165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2701306" y="2420190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973911"/>
              </p:ext>
            </p:extLst>
          </p:nvPr>
        </p:nvGraphicFramePr>
        <p:xfrm>
          <a:off x="2728799" y="247024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6366450" y="2383935"/>
            <a:ext cx="2092662" cy="1090390"/>
            <a:chOff x="1987734" y="1843323"/>
            <a:chExt cx="2092662" cy="109039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0066"/>
              </p:ext>
            </p:extLst>
          </p:nvPr>
        </p:nvGraphicFramePr>
        <p:xfrm>
          <a:off x="6393943" y="24339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264415" y="4098874"/>
            <a:ext cx="2092662" cy="1090390"/>
            <a:chOff x="1987734" y="1843323"/>
            <a:chExt cx="2092662" cy="109039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500671"/>
              </p:ext>
            </p:extLst>
          </p:nvPr>
        </p:nvGraphicFramePr>
        <p:xfrm>
          <a:off x="291908" y="414892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2858672" y="4107987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610835"/>
              </p:ext>
            </p:extLst>
          </p:nvPr>
        </p:nvGraphicFramePr>
        <p:xfrm>
          <a:off x="2886165" y="415803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4997667" y="4102543"/>
            <a:ext cx="2092662" cy="1090390"/>
            <a:chOff x="1987734" y="1843323"/>
            <a:chExt cx="2092662" cy="109039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712730"/>
              </p:ext>
            </p:extLst>
          </p:nvPr>
        </p:nvGraphicFramePr>
        <p:xfrm>
          <a:off x="5025160" y="41525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7994567" y="4106373"/>
            <a:ext cx="2092662" cy="1090390"/>
            <a:chOff x="1987734" y="1843323"/>
            <a:chExt cx="2092662" cy="1090390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798412"/>
              </p:ext>
            </p:extLst>
          </p:nvPr>
        </p:nvGraphicFramePr>
        <p:xfrm>
          <a:off x="8022060" y="415642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三、选择合适的量词填空。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蜘蛛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围巾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招牌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袜子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商店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小木屋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顾客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蛛网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152" y="26867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2814" y="27362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4319" y="27362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1152" y="3563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8749" y="35389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24318" y="35543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73023" y="44064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78748" y="43089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匆忙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帮忙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慌忙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连忙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在同学的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我很快扫完了操场的落叶。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到晚上了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写完作业。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见到有人来了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逃走了。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下雨了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跑回家去。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195845" y="27326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3841" y="35269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匆忙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81055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2097" y="51151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12493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五、根据要求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选择正确的答案。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根据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小篆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可以推测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罩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　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门　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网　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丝线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一有工夫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聪聪就看书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工夫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的意思是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空闲时间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时候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时间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指占用的时间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58412" y="2238427"/>
            <a:ext cx="405542" cy="6491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46427" y="22670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05472" y="45014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971852" y="4759448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4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4539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晚上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蜘蛛想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还是卖围巾吧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因为围巾织起来很简单。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晚上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星星在空中想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下课铃响了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3158" y="2495053"/>
            <a:ext cx="6849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还是睡觉吧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因为人们都睡觉了。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3158" y="3429000"/>
            <a:ext cx="7058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还是下课吧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因为孩子们也累了。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第二天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蜘蛛的招牌换了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上面写着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围巾编织店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每位顾客只需付一元钱。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顾客来了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只见身子不见头。蜘蛛向上一看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原来是一只长颈鹿。他和大树一样高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脖子特别长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脑袋从树叶间露出来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正对着蜘蛛笑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呢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38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蜘蛛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织啊织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足足忙了一个星期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才织完那条长长的围巾。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蜘蛛累得趴倒在地上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心里想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还是卖袜子吧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因为袜子织起来很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简单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381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786</Words>
  <Application>Microsoft Office PowerPoint</Application>
  <PresentationFormat>自定义</PresentationFormat>
  <Paragraphs>138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NEU-XT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方正书宋_GBK</vt:lpstr>
      <vt:lpstr>微软雅黑</vt:lpstr>
      <vt:lpstr>方正楷体_GBK</vt:lpstr>
      <vt:lpstr>楷体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2026-03-21T02:40:52Z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