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7" r:id="rId3"/>
    <p:sldId id="489" r:id="rId4"/>
    <p:sldId id="520" r:id="rId5"/>
    <p:sldId id="523" r:id="rId6"/>
    <p:sldId id="524" r:id="rId7"/>
    <p:sldId id="525" r:id="rId8"/>
    <p:sldId id="526" r:id="rId9"/>
    <p:sldId id="529" r:id="rId10"/>
    <p:sldId id="528" r:id="rId11"/>
    <p:sldId id="498" r:id="rId12"/>
    <p:sldId id="522" r:id="rId13"/>
    <p:sldId id="530" r:id="rId14"/>
    <p:sldId id="532" r:id="rId15"/>
    <p:sldId id="531" r:id="rId16"/>
    <p:sldId id="427" r:id="rId17"/>
  </p:sldIdLst>
  <p:sldSz cx="12192000" cy="6858000"/>
  <p:notesSz cx="6858000" cy="9144000"/>
  <p:embeddedFontLst>
    <p:embeddedFont>
      <p:font typeface="微软雅黑" pitchFamily="34" charset="-122"/>
      <p:regular r:id="rId18"/>
      <p:bold r:id="rId19"/>
    </p:embeddedFont>
    <p:embeddedFont>
      <p:font typeface="方正仿宋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楷体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方正大标宋简体" charset="-122"/>
      <p:regular r:id="rId25"/>
    </p:embeddedFont>
    <p:embeddedFont>
      <p:font typeface="方正黑体_GBK" pitchFamily="65" charset="-122"/>
      <p:regular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方正大标宋_GBK" pitchFamily="65" charset="-122"/>
      <p:regular r:id="rId35"/>
    </p:embeddedFont>
    <p:embeddedFont>
      <p:font typeface="方正小标宋_GBK" pitchFamily="65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TIF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TIF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6572"/>
            <a:ext cx="108042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分一分。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图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左上包围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左下包围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三包围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全包围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1420" y="2624572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 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61104" y="3429000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 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2346" y="4236804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医 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2346" y="5054950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团 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194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2"/>
            <a:ext cx="999810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读了《鲁班造锯》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我知道鲁班是古代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有名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木工用的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就是他发明的。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342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工匠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4086" y="175998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发明家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0076" y="17857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九、阅读短文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小猴戴眼镜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小猴看见妈妈戴着眼镜读书、写字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奶奶戴着眼镜补衣服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地问她们为什么要戴眼镜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妈妈和奶奶回答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戴上眼镜看得清楚。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一天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小猴戴上了妈妈的眼镜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模模糊糊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再戴上奶奶的眼镜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头昏眼花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差点儿摔一跤。他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: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妈妈和奶奶骗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猴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妈妈知道了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地对小猴说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奶奶年纪大了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戴老花眼镜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妈妈近视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戴的是近视眼镜。事情往往就是这样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适合别人的东西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不一定适合自己。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选择合适的词语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将序号填在文中的括号里。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生气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耐心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好奇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567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12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猴看见妈妈戴着眼镜读书、写字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奶奶戴着眼镜补衣服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地问她们为什么要戴眼镜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妈妈和奶奶回答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戴上眼镜看得清楚。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12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一天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小猴戴上了妈妈的眼镜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模模糊糊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再戴上奶奶的眼镜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头昏眼花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差点儿摔一跤。他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:</a:t>
            </a:r>
          </a:p>
          <a:p>
            <a:pPr algn="just">
              <a:lnSpc>
                <a:spcPct val="112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妈妈和奶奶骗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12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猴妈妈知道了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地对小猴说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奶奶年纪大了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戴老花眼镜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妈妈近视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戴的是近视眼镜。事情往往就是这样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适合别人的东西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不一定适合自己。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161982" y="1469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4792" y="33758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992" y="45014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121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妈妈和奶奶为什么要戴眼镜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小猴戴上妈妈的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眼镜后感觉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猴戴上奶奶的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眼镜后感觉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你从这个故事中明白了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什么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道理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？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08271" y="1686109"/>
            <a:ext cx="4339650" cy="646331"/>
            <a:chOff x="1408271" y="1686109"/>
            <a:chExt cx="4339650" cy="646331"/>
          </a:xfrm>
        </p:grpSpPr>
        <p:sp>
          <p:nvSpPr>
            <p:cNvPr id="6" name="矩形 5"/>
            <p:cNvSpPr/>
            <p:nvPr/>
          </p:nvSpPr>
          <p:spPr>
            <a:xfrm>
              <a:off x="1408271" y="1686109"/>
              <a:ext cx="43396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戴上眼镜看得清楚。</a:t>
              </a:r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1530222" y="2332440"/>
              <a:ext cx="3799767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588625" y="26005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近视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2158" y="260050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模模糊糊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85878" y="34186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97305" y="344957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头昏眼花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6865" y="4958152"/>
            <a:ext cx="980343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我明白了适合别人的东西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不一定适合自己。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536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920034"/>
            <a:ext cx="10896279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一、看图连一连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460" y="1675517"/>
            <a:ext cx="11381740" cy="4126566"/>
            <a:chOff x="505460" y="1675517"/>
            <a:chExt cx="11381740" cy="4126566"/>
          </a:xfrm>
        </p:grpSpPr>
        <p:pic>
          <p:nvPicPr>
            <p:cNvPr id="9" name="image128.jpeg"/>
            <p:cNvPicPr/>
            <p:nvPr/>
          </p:nvPicPr>
          <p:blipFill rotWithShape="1">
            <a:blip r:embed="rId4"/>
            <a:srcRect b="43221"/>
            <a:stretch/>
          </p:blipFill>
          <p:spPr>
            <a:xfrm>
              <a:off x="505460" y="1675517"/>
              <a:ext cx="11381740" cy="1536894"/>
            </a:xfrm>
            <a:prstGeom prst="rect">
              <a:avLst/>
            </a:prstGeom>
          </p:spPr>
        </p:pic>
        <p:pic>
          <p:nvPicPr>
            <p:cNvPr id="10" name="image128.jpeg"/>
            <p:cNvPicPr/>
            <p:nvPr/>
          </p:nvPicPr>
          <p:blipFill rotWithShape="1">
            <a:blip r:embed="rId4"/>
            <a:srcRect t="79893"/>
            <a:stretch/>
          </p:blipFill>
          <p:spPr>
            <a:xfrm>
              <a:off x="505460" y="5257829"/>
              <a:ext cx="11381740" cy="544254"/>
            </a:xfrm>
            <a:prstGeom prst="rect">
              <a:avLst/>
            </a:prstGeom>
          </p:spPr>
        </p:pic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13125" y="3007895"/>
            <a:ext cx="7137580" cy="24303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408272" y="3007895"/>
            <a:ext cx="2622307" cy="24303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3826042" y="3007895"/>
            <a:ext cx="2424044" cy="24303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650705" y="3007895"/>
            <a:ext cx="2310063" cy="24303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6196331" y="3007895"/>
            <a:ext cx="4968974" cy="24303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8551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85538"/>
            <a:ext cx="108962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一、看图连一连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我发现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偏旁是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的字大多和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偏旁是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穴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的字大多和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400" y="228768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房屋、处所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6086" y="31195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洞穴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509"/>
            <a:ext cx="111411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二、按要求写词语。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近义词组成的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词语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寻找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柔软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描写笑的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词语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笑眯眯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捧腹大笑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2591" y="25523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5592" y="257702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寒冷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11960" y="421274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笑哈哈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91686" y="4022175"/>
            <a:ext cx="1569660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笑呵呵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36970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三、选择恰当的词语填空。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笑眯眯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破涕为笑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捧腹大笑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眉开眼笑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地听同学们讲故事。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放假了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从学校出来的小朋友个个都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每次看小品我们总是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腰都直不起来了。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妹妹摔倒了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疼得直哭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奶奶给了她一块糖后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立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刻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550" y="1774810"/>
            <a:ext cx="11367366" cy="84807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7952" y="27465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9680" y="356591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7358" y="43450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3649" y="598138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6139"/>
            <a:ext cx="114900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四、下面的句子应该读出什么样的语气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  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焦急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不好意思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亲切、诚恳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高兴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小东难为情地说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对不起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我认错人了。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      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妹妹连蹦带跳地说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我可以去坐过山车了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校长和颜悦色地说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欢迎你加入科创小组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哥哥急得大喊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有人掉进河里啦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                 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6866" y="26005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56865" y="35149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56864" y="42608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56863" y="50308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488374" y="2418346"/>
            <a:ext cx="3470949" cy="2370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56356"/>
            <a:ext cx="1084031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五、背一背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冠必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纽必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袜与履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置冠服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勿乱顿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致污秽。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唯德学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当自砺。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若饮食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勿生戚。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825952" y="17737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4823" y="17753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07686" y="17720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6827" y="25966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51465" y="34186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才艺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71620" y="3432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42488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衣服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29181" y="42625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六、共同建设班级图书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角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将下面同学们建立图书角的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金点子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填入合适的横线处。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遗失或损坏后照价赔偿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每周五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不得在图书上乱涂乱画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一周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登记借书时间和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借阅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人</a:t>
            </a:r>
            <a:endParaRPr lang="zh-CN" altLang="en-US" sz="3600"/>
          </a:p>
        </p:txBody>
      </p:sp>
      <p:pic>
        <p:nvPicPr>
          <p:cNvPr id="8" name="image130.jpeg"/>
          <p:cNvPicPr/>
          <p:nvPr/>
        </p:nvPicPr>
        <p:blipFill rotWithShape="1">
          <a:blip r:embed="rId5"/>
          <a:srcRect l="11002"/>
          <a:stretch/>
        </p:blipFill>
        <p:spPr>
          <a:xfrm>
            <a:off x="5921119" y="2439807"/>
            <a:ext cx="6174830" cy="39248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82308" y="34667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4652" y="41749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14652" y="47851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47795" y="5415901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六、共同建设班级图书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角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你还能为图书角贡献什么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金点子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641768"/>
            <a:ext cx="6324167" cy="831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每人每次只能借一本书。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585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350</Words>
  <Application>Microsoft Office PowerPoint</Application>
  <PresentationFormat>自定义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微软雅黑</vt:lpstr>
      <vt:lpstr>方正仿宋_GBK</vt:lpstr>
      <vt:lpstr>NEU-HZ</vt:lpstr>
      <vt:lpstr>方正楷体_GBK</vt:lpstr>
      <vt:lpstr>方正隶变_GBK</vt:lpstr>
      <vt:lpstr>方正大标宋简体</vt:lpstr>
      <vt:lpstr>汉仪雅酷黑 95W</vt:lpstr>
      <vt:lpstr>方正黑体_GBK</vt:lpstr>
      <vt:lpstr>NEU-BZ</vt:lpstr>
      <vt:lpstr>Calibri</vt:lpstr>
      <vt:lpstr>Wingdings</vt:lpstr>
      <vt:lpstr>Times New Roman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2026-03-20T07:48:47Z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