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方正大标宋简体" charset="-122"/>
      <p:regular r:id="rId10"/>
    </p:embeddedFont>
    <p:embeddedFont>
      <p:font typeface="NEU-XT" pitchFamily="18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仿宋_GBK" pitchFamily="65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黑体_GBK" pitchFamily="65" charset="-122"/>
      <p:regular r:id="rId21"/>
    </p:embeddedFont>
    <p:embeddedFont>
      <p:font typeface="华文宋体" pitchFamily="2" charset="-122"/>
      <p:regular r:id="rId22"/>
    </p:embeddedFont>
    <p:embeddedFont>
      <p:font typeface="微软雅黑" pitchFamily="34" charset="-122"/>
      <p:regular r:id="rId23"/>
      <p:bold r:id="rId24"/>
    </p:embeddedFont>
    <p:embeddedFont>
      <p:font typeface="MS Gothic" pitchFamily="49" charset="-128"/>
      <p:regular r:id="rId25"/>
    </p:embeddedFont>
    <p:embeddedFont>
      <p:font typeface="方正隶变_GBK" pitchFamily="65" charset="-122"/>
      <p:regular r:id="rId26"/>
    </p:embeddedFont>
    <p:embeddedFont>
      <p:font typeface="方正楷体_GBK" pitchFamily="65" charset="-122"/>
      <p:regular r:id="rId27"/>
    </p:embeddedFont>
    <p:embeddedFont>
      <p:font typeface="NEU-HZ" pitchFamily="2" charset="-122"/>
      <p:regular r:id="rId28"/>
      <p:italic r:id="rId29"/>
    </p:embeddedFont>
    <p:embeddedFont>
      <p:font typeface="方正大标宋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太空生活趣事多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505459" y="836614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一、选择正确的读音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在下面画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睡觉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jiào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jué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太空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kōnɡ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kònɡ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失重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zhònɡ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chónɡ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方便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biàn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pián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3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6865" y="207490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440624" y="206699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44832" y="285073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440624" y="285073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793541" y="2482296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179189" y="2474386"/>
            <a:ext cx="1086507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707034" y="3286409"/>
            <a:ext cx="1228674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179188" y="3258127"/>
            <a:ext cx="1086507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42109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二、同音字组词。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15" y="1655028"/>
            <a:ext cx="10033845" cy="2014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101348" y="23179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宇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33428" y="30598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雨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44289" y="232173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航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02400" y="30470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行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00318" y="22323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桶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32398" y="297428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统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38200" y="225713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浴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070280" y="29990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玉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996201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三、选词填空。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     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平稳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安稳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稳定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今晚终于能睡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个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觉了。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一岁的妹妹已经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能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地走路了。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航天员靠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扶手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自己的身体。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195916"/>
            <a:ext cx="1799547" cy="72776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26826" y="2195915"/>
            <a:ext cx="1799547" cy="72776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22563" y="2190051"/>
            <a:ext cx="1799547" cy="72776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80042" y="34581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76232" y="46131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56876" y="56047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四、根据课文内容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判断下面说法的对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错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✕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航天员在舱体里移动主要靠双脚。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在空间站里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航天员可以用普通的杯子喝水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solidFill>
                  <a:srgbClr val="A46AA6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在空间站里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站着睡觉和躺着睡觉一样舒服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solidFill>
                  <a:srgbClr val="A46AA6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8149075" y="2248992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10231488" y="3429000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081886" y="442789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09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在太空中洗澡可不是一件容易的事。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这句话的意思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600" smtClean="0">
                <a:latin typeface="方正黑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不能在太空中洗澡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在太空中洗澡很困难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在太空中洗澡很容易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2468905" y="187861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214</Words>
  <Application>Microsoft Office PowerPoint</Application>
  <PresentationFormat>自定义</PresentationFormat>
  <Paragraphs>55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Arial</vt:lpstr>
      <vt:lpstr>宋体</vt:lpstr>
      <vt:lpstr>Wingdings</vt:lpstr>
      <vt:lpstr>方正小标宋_GBK</vt:lpstr>
      <vt:lpstr>方正大标宋简体</vt:lpstr>
      <vt:lpstr>NEU-XT</vt:lpstr>
      <vt:lpstr>NEU-BZ</vt:lpstr>
      <vt:lpstr>方正仿宋_GBK</vt:lpstr>
      <vt:lpstr>楷体</vt:lpstr>
      <vt:lpstr>Times New Roman</vt:lpstr>
      <vt:lpstr>汉仪雅酷黑 95W</vt:lpstr>
      <vt:lpstr>Calibri</vt:lpstr>
      <vt:lpstr>方正黑体_GBK</vt:lpstr>
      <vt:lpstr>华文宋体</vt:lpstr>
      <vt:lpstr>微软雅黑</vt:lpstr>
      <vt:lpstr>MS Gothic</vt:lpstr>
      <vt:lpstr>方正隶变_GBK</vt:lpstr>
      <vt:lpstr>方正楷体_GBK</vt:lpstr>
      <vt:lpstr>NEU-HZ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255</cp:revision>
  <dcterms:created xsi:type="dcterms:W3CDTF">2019-06-19T02:08:00Z</dcterms:created>
  <dcterms:modified xsi:type="dcterms:W3CDTF">2026-03-19T06:27:21Z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