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仿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隶变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蜘蛛开店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49" y="1799714"/>
            <a:ext cx="11028760" cy="253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60" y="1078650"/>
            <a:ext cx="34649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一、同音字组词。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940" y="27429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决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1939" y="36861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绝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5645" y="27429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钟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5644" y="36861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终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47398" y="27626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电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47397" y="37059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店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05324" y="27343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七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05323" y="36775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期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7629" y="27420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织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07628" y="36853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枝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82397"/>
            <a:ext cx="10046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二、下面句子中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加点词意思一样的一项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92" y="1957940"/>
            <a:ext cx="8530724" cy="315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264316" y="97205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704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三、补充完整句子。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小东今天不来上课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是因为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白马累得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终于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东东觉得好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8032" y="17222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他生病了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5442" y="249728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走不动了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1793" y="34289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回到家了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5549" y="4224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9696" y="42505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幸福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1235" y="868933"/>
            <a:ext cx="114418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四、根据课文内容连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一连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卖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口罩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长颈鹿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织了一整天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卖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围巾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蜈蚣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忙了一个星期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卖袜子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河马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吓得跑回网上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15233" y="2673890"/>
            <a:ext cx="2247693" cy="21748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5099917" y="2673890"/>
            <a:ext cx="2720609" cy="22220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884768" y="2673890"/>
            <a:ext cx="2278158" cy="111102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551487" y="2673890"/>
            <a:ext cx="2269039" cy="10874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819871" y="3784917"/>
            <a:ext cx="2343055" cy="11511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094287" y="3761308"/>
            <a:ext cx="2726239" cy="11747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131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方正小标宋_GBK</vt:lpstr>
      <vt:lpstr>方正大标宋简体</vt:lpstr>
      <vt:lpstr>NEU-BZ</vt:lpstr>
      <vt:lpstr>方正仿宋_GBK</vt:lpstr>
      <vt:lpstr>Times New Roman</vt:lpstr>
      <vt:lpstr>汉仪雅酷黑 95W</vt:lpstr>
      <vt:lpstr>Calibri</vt:lpstr>
      <vt:lpstr>方正黑体_GBK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2026-03-19T08:15:32Z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