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510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小标宋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楷体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大标宋简体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太空生活趣事多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764430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723091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791831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12206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36" y="2033939"/>
            <a:ext cx="10067081" cy="603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845"/>
            <a:ext cx="108523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二、下面字的字形全对的一项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洗躁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怀子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容易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蜜封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6839" y="128906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48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桶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smtClean="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浴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宙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或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通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容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由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成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64270" y="180424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木桶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2015" y="268473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通知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0516" y="186609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沐浴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0516" y="268641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容易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3715" y="18798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宇宙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3715" y="267748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自由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46915" y="186609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或许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46915" y="275136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成长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姿态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千姿百态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　平稳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颜色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奇怪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4600" y="22656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四平八稳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2127" y="32863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五颜六色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04600" y="328630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千奇百怪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五、课文第</a:t>
            </a:r>
            <a:r>
              <a:rPr lang="en-US" altLang="zh-CN" sz="3600">
                <a:latin typeface="NEU-HZ"/>
                <a:ea typeface="方正楷体_GBK"/>
                <a:cs typeface="Times New Roman"/>
              </a:rPr>
              <a:t>25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自然段依次介绍了航天员在太空中的哪些趣事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42327" y="2865668"/>
            <a:ext cx="10437339" cy="1017446"/>
            <a:chOff x="842327" y="2865668"/>
            <a:chExt cx="10437339" cy="1017446"/>
          </a:xfrm>
        </p:grpSpPr>
        <p:sp>
          <p:nvSpPr>
            <p:cNvPr id="8" name="矩形 7"/>
            <p:cNvSpPr/>
            <p:nvPr/>
          </p:nvSpPr>
          <p:spPr>
            <a:xfrm>
              <a:off x="842327" y="2866597"/>
              <a:ext cx="2177599" cy="100448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75561" y="2878629"/>
              <a:ext cx="2177599" cy="100448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350846" y="2878629"/>
              <a:ext cx="2177599" cy="100448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102067" y="2865668"/>
              <a:ext cx="2177599" cy="1004485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408271" y="30697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睡觉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18528" y="30697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活动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85647" y="30447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41023" y="30456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845"/>
            <a:ext cx="103710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六、补充完整句子。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要想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必须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134833" y="17640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成绩好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3099" y="17536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努力学习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4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169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2026-03-19T03:26:22Z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