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书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楷体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语文园地六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845"/>
            <a:ext cx="114539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 下面的事物最可能出现在哪里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博物馆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诊所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体育馆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托儿所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科技馆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6859" y="2900730"/>
            <a:ext cx="11614108" cy="22608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5650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9802" y="4565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45152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2866" y="45145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84697" y="45145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二、把下面词语中写错的字用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○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圈出来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并改正在田字格里。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615420"/>
            <a:ext cx="10299700" cy="86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1313735" y="3766559"/>
            <a:ext cx="1077362" cy="1088889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88330"/>
              </p:ext>
            </p:extLst>
          </p:nvPr>
        </p:nvGraphicFramePr>
        <p:xfrm>
          <a:off x="1341228" y="381511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含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3427283" y="3764945"/>
            <a:ext cx="1077362" cy="10888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5520246" y="3763331"/>
            <a:ext cx="1077362" cy="1088889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28291"/>
              </p:ext>
            </p:extLst>
          </p:nvPr>
        </p:nvGraphicFramePr>
        <p:xfrm>
          <a:off x="5547739" y="381188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荷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7694483" y="3766559"/>
            <a:ext cx="1077362" cy="1088889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959097"/>
              </p:ext>
            </p:extLst>
          </p:nvPr>
        </p:nvGraphicFramePr>
        <p:xfrm>
          <a:off x="7721976" y="381511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02633" y="2696020"/>
            <a:ext cx="811276" cy="78935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9904282" y="3750876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582115"/>
              </p:ext>
            </p:extLst>
          </p:nvPr>
        </p:nvGraphicFramePr>
        <p:xfrm>
          <a:off x="9931775" y="379942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迎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5402180" y="2696020"/>
            <a:ext cx="811276" cy="78935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491662" y="2696020"/>
            <a:ext cx="811276" cy="78935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421225" y="2696020"/>
            <a:ext cx="811276" cy="78935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845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373"/>
            <a:ext cx="10840319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三、找出下列词语的反义词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并写下来。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明说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谨慎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寒冷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危险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容易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困难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热闹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温暖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暗示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		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		</a:t>
            </a:r>
            <a:r>
              <a:rPr lang="en-US" altLang="zh-CN" sz="3400" smtClean="0">
                <a:latin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cs typeface="Times New Roman"/>
              </a:rPr>
              <a:t>(     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		</a:t>
            </a:r>
            <a:r>
              <a:rPr lang="en-US" altLang="zh-CN" sz="3400" smtClean="0">
                <a:latin typeface="方正楷体_GBK"/>
                <a:cs typeface="Times New Roman"/>
              </a:rPr>
              <a:t>(            )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——</a:t>
            </a:r>
            <a:r>
              <a:rPr lang="en-US" altLang="zh-CN" sz="3400" smtClean="0">
                <a:latin typeface="方正楷体_GBK"/>
                <a:cs typeface="Times New Roman"/>
              </a:rPr>
              <a:t>(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68897" y="33984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0093" y="34225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暗示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9861" y="343960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谨慎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2429" y="34446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大意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8897" y="425219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安静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0093" y="42331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4068" y="42331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寒冷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12429" y="423317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温暖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1953" y="504628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危险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0093" y="505132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安全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09861" y="504628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容易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30542" y="502726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困难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560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闪电越来越亮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雷声越来越响。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冬天来了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气温越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天气越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越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滑冰的人越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051738" y="264243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2412" y="266208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68128" y="261074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1673" y="342201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1396" y="343147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22136" y="341685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172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方正书宋_GBK</vt:lpstr>
      <vt:lpstr>Wingdings</vt:lpstr>
      <vt:lpstr>方正小标宋_GBK</vt:lpstr>
      <vt:lpstr>方正大标宋简体</vt:lpstr>
      <vt:lpstr>NEU-BZ</vt:lpstr>
      <vt:lpstr>方正仿宋_GBK</vt:lpstr>
      <vt:lpstr>Times New Roman</vt:lpstr>
      <vt:lpstr>汉仪雅酷黑 95W</vt:lpstr>
      <vt:lpstr>Calibri</vt:lpstr>
      <vt:lpstr>方正黑体_GBK</vt:lpstr>
      <vt:lpstr>微软雅黑</vt:lpstr>
      <vt:lpstr>方正隶变_GBK</vt:lpstr>
      <vt:lpstr>方正楷体_GBK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2026-03-19T06:50:18Z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