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8" r:id="rId3"/>
    <p:sldId id="510" r:id="rId4"/>
    <p:sldId id="509" r:id="rId5"/>
    <p:sldId id="505" r:id="rId6"/>
    <p:sldId id="506" r:id="rId7"/>
    <p:sldId id="427" r:id="rId8"/>
  </p:sldIdLst>
  <p:sldSz cx="12192000" cy="6858000"/>
  <p:notesSz cx="6858000" cy="9144000"/>
  <p:embeddedFontLst>
    <p:embeddedFont>
      <p:font typeface="方正楷体_GBK" pitchFamily="65" charset="-122"/>
      <p:regular r:id="rId9"/>
    </p:embeddedFont>
    <p:embeddedFont>
      <p:font typeface="方正黑体_GBK" pitchFamily="65" charset="-122"/>
      <p:regular r:id="rId10"/>
    </p:embeddedFont>
    <p:embeddedFont>
      <p:font typeface="微软雅黑" pitchFamily="34" charset="-122"/>
      <p:regular r:id="rId11"/>
      <p:bold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方正隶变_GBK" pitchFamily="65" charset="-122"/>
      <p:regular r:id="rId17"/>
    </p:embeddedFont>
    <p:embeddedFont>
      <p:font typeface="方正小标宋_GBK" pitchFamily="65" charset="-122"/>
      <p:regular r:id="rId18"/>
    </p:embeddedFont>
    <p:embeddedFont>
      <p:font typeface="方正仿宋_GBK" pitchFamily="65" charset="-122"/>
      <p:regular r:id="rId19"/>
    </p:embeddedFont>
    <p:embeddedFont>
      <p:font typeface="方正大标宋简体" charset="-122"/>
      <p:regular r:id="rId20"/>
    </p:embeddedFont>
    <p:embeddedFont>
      <p:font typeface="方正大标宋_GBK" pitchFamily="65" charset="-122"/>
      <p:regular r:id="rId21"/>
    </p:embeddedFont>
    <p:embeddedFont>
      <p:font typeface="NEU-HZ" pitchFamily="2" charset="-122"/>
      <p:regular r:id="rId22"/>
      <p:italic r:id="rId23"/>
    </p:embeddedFont>
    <p:embeddedFont>
      <p:font typeface="Calibri" pitchFamily="34" charset="0"/>
      <p:regular r:id="rId24"/>
      <p:bold r:id="rId25"/>
      <p:italic r:id="rId26"/>
      <p:boldItalic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4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语文园地七 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二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23736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一、把下列词语补充完整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并完成练习。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生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勃勃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竭力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斑斓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wavyHeavy" smtClean="0">
                <a:latin typeface="Calibri"/>
                <a:ea typeface="方正楷体_GBK"/>
                <a:cs typeface="Times New Roman"/>
              </a:rPr>
              <a:t>笨</a:t>
            </a:r>
            <a:r>
              <a:rPr lang="en-US" altLang="zh-CN" sz="3600" u="wavyHeavy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 u="wavyHeavy"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600" u="wavyHeavy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u="wavyHeavy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u="wavyHeavy" smtClean="0">
                <a:latin typeface="Calibri"/>
                <a:ea typeface="方正楷体_GBK"/>
                <a:cs typeface="Times New Roman"/>
              </a:rPr>
              <a:t>笨脚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隔绝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自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自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虎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之力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再写一个像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画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“        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这样的带有人体部位的四字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词语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24050" y="1866581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机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30782" y="1832172"/>
            <a:ext cx="17347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尽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b="1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   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心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76352" y="1868269"/>
            <a:ext cx="17347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色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b="1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   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彩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26145" y="2636604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手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42588" y="2650323"/>
            <a:ext cx="18389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与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b="1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   </a:t>
            </a:r>
            <a:r>
              <a:rPr lang="en-US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世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514273" y="2688105"/>
            <a:ext cx="23583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言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b="1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       </a:t>
            </a:r>
            <a:r>
              <a:rPr lang="en-US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语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33492" y="3476628"/>
            <a:ext cx="30527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九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b="1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   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牛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b="1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 </a:t>
            </a:r>
            <a:r>
              <a:rPr lang="en-US" altLang="zh-CN" sz="3600" b="1" smtClean="0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  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二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pic>
        <p:nvPicPr>
          <p:cNvPr id="16" name="image97.jpeg" descr="source:si_idp874663712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919393" y="4374079"/>
            <a:ext cx="821489" cy="478397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956865" y="5030887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七嘴八舌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5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23736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一、把下列词语补充完整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并完成练习。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生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勃勃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竭力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斑斓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笨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笨脚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隔绝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自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自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虎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之力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形容生命力非常旺盛的词语是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形容颜色非常多的词语是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24050" y="1866581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机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30782" y="1832172"/>
            <a:ext cx="17347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尽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b="1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   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心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76352" y="1868269"/>
            <a:ext cx="17347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色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b="1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   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彩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26145" y="2636604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手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42588" y="2650323"/>
            <a:ext cx="18389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与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b="1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   </a:t>
            </a:r>
            <a:r>
              <a:rPr lang="en-US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世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514273" y="2688105"/>
            <a:ext cx="23583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言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b="1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       </a:t>
            </a:r>
            <a:r>
              <a:rPr lang="en-US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语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33492" y="3476628"/>
            <a:ext cx="30527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九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b="1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   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牛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b="1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 </a:t>
            </a:r>
            <a:r>
              <a:rPr lang="en-US" altLang="zh-CN" sz="3600" b="1" smtClean="0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  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二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18211" y="4212741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生机勃勃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82948" y="5079014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色彩斑斓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7374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6572"/>
            <a:ext cx="11006455" cy="4367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二、用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——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画出下面每组词语中不同类的一个。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拖把　　簸箕　　扫地　　水桶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冬至　　中秋　　芒种　　谷雨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小毛虫　蝴蝶　　蜘蛛　　彩虹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4634370" y="2997179"/>
            <a:ext cx="914400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801560" y="4063979"/>
            <a:ext cx="914400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6467182" y="5166875"/>
            <a:ext cx="914400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687853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80692"/>
            <a:ext cx="1087641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三、补充完整诗句。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一粒粟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农夫犹饿死。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23476" y="217940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春种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02168" y="2193123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秋收万颗子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23476" y="3310371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四海无闲田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四、补充句子。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细细的春雨像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妹妹既不会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也不会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更不会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多美的花啊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!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要是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就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4326812" y="171017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牛毛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09472" y="260142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爬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63171" y="260142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490592" y="260142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46339" y="342900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白的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32338" y="342899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红的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585992" y="342899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黄的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387820" y="4200708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明天不下雨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095999" y="4190364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去公园玩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183</Words>
  <Application>Microsoft Office PowerPoint</Application>
  <PresentationFormat>自定义</PresentationFormat>
  <Paragraphs>72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Arial</vt:lpstr>
      <vt:lpstr>宋体</vt:lpstr>
      <vt:lpstr>方正楷体_GBK</vt:lpstr>
      <vt:lpstr>方正黑体_GBK</vt:lpstr>
      <vt:lpstr>微软雅黑</vt:lpstr>
      <vt:lpstr>汉仪雅酷黑 95W</vt:lpstr>
      <vt:lpstr>NEU-BZ</vt:lpstr>
      <vt:lpstr>方正隶变_GBK</vt:lpstr>
      <vt:lpstr>方正小标宋_GBK</vt:lpstr>
      <vt:lpstr>Wingdings</vt:lpstr>
      <vt:lpstr>方正仿宋_GBK</vt:lpstr>
      <vt:lpstr>方正大标宋简体</vt:lpstr>
      <vt:lpstr>方正大标宋_GBK</vt:lpstr>
      <vt:lpstr>NEU-HZ</vt:lpstr>
      <vt:lpstr>Times New Roman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250</cp:revision>
  <dcterms:created xsi:type="dcterms:W3CDTF">2019-06-19T02:08:00Z</dcterms:created>
  <dcterms:modified xsi:type="dcterms:W3CDTF">2026-03-20T00:02:29Z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