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8" r:id="rId9"/>
    <p:sldId id="529" r:id="rId10"/>
    <p:sldId id="522" r:id="rId11"/>
    <p:sldId id="498" r:id="rId12"/>
    <p:sldId id="527" r:id="rId13"/>
    <p:sldId id="532" r:id="rId14"/>
    <p:sldId id="530" r:id="rId15"/>
    <p:sldId id="427" r:id="rId16"/>
  </p:sldIdLst>
  <p:sldSz cx="12192000" cy="6858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方正大标宋简体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华文宋体" pitchFamily="2" charset="-122"/>
      <p:regular r:id="rId32"/>
    </p:embeddedFont>
    <p:embeddedFont>
      <p:font typeface="方正大标宋_GBK" pitchFamily="65" charset="-122"/>
      <p:regular r:id="rId33"/>
    </p:embeddedFont>
    <p:embeddedFont>
      <p:font typeface="方正书宋_GBK" pitchFamily="65" charset="-122"/>
      <p:regular r:id="rId34"/>
    </p:embeddedFont>
    <p:embeddedFont>
      <p:font typeface="微软雅黑" pitchFamily="34" charset="-122"/>
      <p:regular r:id="rId35"/>
      <p:bold r:id="rId36"/>
    </p:embeddedFont>
    <p:embeddedFont>
      <p:font typeface="方正楷体_GBK" pitchFamily="65" charset="-122"/>
      <p:regular r:id="rId37"/>
    </p:embeddedFont>
    <p:embeddedFont>
      <p:font typeface="方正隶变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太空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生活趣事多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七、写出下面词语的反义词。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普通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简单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容易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麻烦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7539" y="19628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7508" y="19267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复杂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7723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困难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7508" y="27499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925" y="1708808"/>
            <a:ext cx="1115898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航天员在太空中第一次照镜子时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会惊奇地发现自己的样子发生了变化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肌肉变松了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颧骨高高凸起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脸变肿了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眼眶大了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连额头和脖子上的血管也凸出来了。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初到太空的几天中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航天员的腿部显得瘦多了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尤其是小腿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显得更细了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这种现象叫作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太空鸟腿现象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29192" y="873449"/>
            <a:ext cx="1115898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在太空中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航天员的样子发生了哪些变化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连一连。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肌肉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颧骨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眼眶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额头和脖子上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血管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凸出来了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大了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肿了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松了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高高凸起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什么是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太空鸟腿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现象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229433" y="2405407"/>
            <a:ext cx="6374525" cy="20222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576970" y="2405407"/>
            <a:ext cx="7421272" cy="20222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213265" y="2405407"/>
            <a:ext cx="1537830" cy="20222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3934326" y="2405407"/>
            <a:ext cx="1896080" cy="20222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576137" y="2405407"/>
            <a:ext cx="6872244" cy="20222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8453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925" y="1708808"/>
            <a:ext cx="1115898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航天员在太空中第一次照镜子时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会惊奇地发现自己的样子发生了变化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肌肉变松了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颧骨高高凸起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脸变肿了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眼眶大了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连额头和脖子上的血管也凸出来了。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初到太空的几天中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航天员的腿部显得瘦多了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尤其是小腿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显得更细了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这种现象叫作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太空鸟腿现象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  <p:grpSp>
        <p:nvGrpSpPr>
          <p:cNvPr id="12" name="组合 11"/>
          <p:cNvGrpSpPr/>
          <p:nvPr/>
        </p:nvGrpSpPr>
        <p:grpSpPr>
          <a:xfrm>
            <a:off x="493871" y="5786283"/>
            <a:ext cx="10875971" cy="806117"/>
            <a:chOff x="493871" y="5786283"/>
            <a:chExt cx="10875971" cy="806117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1193338" y="5786283"/>
              <a:ext cx="10176504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493871" y="6592400"/>
              <a:ext cx="9973603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2730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29192" y="873449"/>
            <a:ext cx="113737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第一段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你喜欢在太空中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生活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为什么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我想对在太空中的航天员说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3107353" y="109656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2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095" y="807793"/>
            <a:ext cx="10559716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               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航天员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刚到太空中时样子的变化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095" y="3298068"/>
            <a:ext cx="9047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我喜欢在太空中生活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因为太有趣了。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004559"/>
            <a:ext cx="10292661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您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们辛苦了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我要向你们学习。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43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83703"/>
            <a:ext cx="108962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\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划去加点字错误的读音或搭配不恰当的汉字。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稳固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wěn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wěng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en-US" sz="3600" smtClean="0">
                <a:latin typeface="Calibri"/>
                <a:ea typeface="方正仿宋_GBK"/>
                <a:cs typeface="Times New Roman"/>
              </a:rPr>
              <a:t>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单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密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封</a:t>
            </a: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饮水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yǐn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yǐnɡ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问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提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题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密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蜜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蜂</a:t>
            </a:r>
            <a:endParaRPr lang="zh-CN" altLang="en-US" sz="3600"/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9658" y="33358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5630" y="44097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022138" y="3312847"/>
            <a:ext cx="1181955" cy="2323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735885" y="3291863"/>
            <a:ext cx="590977" cy="2532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0221032" y="3291863"/>
            <a:ext cx="590977" cy="2532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583560" y="4409730"/>
            <a:ext cx="1181955" cy="2323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310260" y="4388746"/>
            <a:ext cx="590977" cy="2532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302113" y="4388746"/>
            <a:ext cx="590977" cy="2532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74030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13"/>
          <a:stretch/>
        </p:blipFill>
        <p:spPr bwMode="auto">
          <a:xfrm>
            <a:off x="1510897" y="1860549"/>
            <a:ext cx="8985118" cy="166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87"/>
          <a:stretch/>
        </p:blipFill>
        <p:spPr bwMode="auto">
          <a:xfrm>
            <a:off x="350711" y="3881855"/>
            <a:ext cx="3461925" cy="166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19974" y="2433854"/>
            <a:ext cx="3107963" cy="1090391"/>
            <a:chOff x="2298735" y="2693682"/>
            <a:chExt cx="3107963" cy="1090391"/>
          </a:xfrm>
        </p:grpSpPr>
        <p:grpSp>
          <p:nvGrpSpPr>
            <p:cNvPr id="10" name="组合 9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015383"/>
              </p:ext>
            </p:extLst>
          </p:nvPr>
        </p:nvGraphicFramePr>
        <p:xfrm>
          <a:off x="1732004" y="2467570"/>
          <a:ext cx="3095931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1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19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1977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47997" y="2413822"/>
            <a:ext cx="2092662" cy="1090390"/>
            <a:chOff x="1987734" y="1843323"/>
            <a:chExt cx="2092662" cy="109039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096531"/>
              </p:ext>
            </p:extLst>
          </p:nvPr>
        </p:nvGraphicFramePr>
        <p:xfrm>
          <a:off x="5475490" y="246387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448776" y="4461992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02976"/>
              </p:ext>
            </p:extLst>
          </p:nvPr>
        </p:nvGraphicFramePr>
        <p:xfrm>
          <a:off x="476269" y="451204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268"/>
            <a:ext cx="109125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625475" indent="-625475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平稳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四平八稳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山水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姿态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言语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千万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变化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书宋_GBK"/>
                <a:cs typeface="Times New Roman"/>
              </a:rPr>
              <a:t> </a:t>
            </a:r>
          </a:p>
          <a:p>
            <a:pPr marL="541338" indent="-5413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牢固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稳固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)(            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1504" y="18803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山清水秀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7768" y="277063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千姿百态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1504" y="27706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自言自语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77767" y="354185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千军万马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31503" y="35435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千变万化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80031" y="51632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天使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7265" y="51528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77505" y="51632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85992" y="51769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15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\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划去括号里搭配不当的词语。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在太空中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从喷头喷出的水总是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漂浮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漂浮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在空中。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必须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必需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钻入固定在舱壁上的睡袋里。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妈妈心里有事儿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一夜都没睡个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平稳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空间站的舱壁上安装了很多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特制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特别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的扶手。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124906" y="2026526"/>
            <a:ext cx="1008441" cy="319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812211" y="2841270"/>
            <a:ext cx="1008441" cy="319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124905" y="3703533"/>
            <a:ext cx="1008441" cy="319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81525" y="4517670"/>
            <a:ext cx="1008441" cy="319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913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太空生活有哪些趣事呢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根据课文填一填。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用免洗湿巾擦拭身体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使用一种带吸管的饮水袋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依靠扶手或其他设施稳定身体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钻入固定在舱壁上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睡袋里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4051826"/>
            <a:ext cx="10880599" cy="19038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1961" y="42368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2088" y="5163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34972" y="42368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34972" y="5164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太空生活有哪些趣事呢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根据课文填一填。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造成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这些有趣的生活现象的原因是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7573" y="178651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物体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362" y="255238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处于失重状态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六、用加点的词语写句子。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即使把杯子倒过来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水也不会往下流。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要想睡个安稳觉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航天员必须钻入固定在舱壁上的睡袋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48577" y="384504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577670" y="384504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36545" y="216062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076900" y="2179636"/>
            <a:ext cx="77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6545" y="2672153"/>
            <a:ext cx="746760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即使今天下大雨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我们也要去上学。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3927" y="5108411"/>
            <a:ext cx="987792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要想考得好成绩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我们必须努力学习才行。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453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六、用加点的词语写句子。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在空间站里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没法用普通的杯子喝水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因为水处于失重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状态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940414" y="2160629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3478" y="3476309"/>
            <a:ext cx="846391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小东今天没来上学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因为他生病了。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597</Words>
  <Application>Microsoft Office PowerPoint</Application>
  <PresentationFormat>自定义</PresentationFormat>
  <Paragraphs>121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NEU-XT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方正书宋_GBK</vt:lpstr>
      <vt:lpstr>微软雅黑</vt:lpstr>
      <vt:lpstr>方正楷体_GBK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2026-03-21T00:49:54Z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