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9" r:id="rId10"/>
    <p:sldId id="530" r:id="rId11"/>
    <p:sldId id="528" r:id="rId12"/>
    <p:sldId id="498" r:id="rId13"/>
    <p:sldId id="427" r:id="rId14"/>
  </p:sldIdLst>
  <p:sldSz cx="12192000" cy="6858000"/>
  <p:notesSz cx="6858000" cy="9144000"/>
  <p:embeddedFontLs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大标宋简体" charset="-122"/>
      <p:regular r:id="rId26"/>
    </p:embeddedFont>
    <p:embeddedFont>
      <p:font typeface="华文宋体" pitchFamily="2" charset="-122"/>
      <p:regular r:id="rId27"/>
    </p:embeddedFont>
    <p:embeddedFont>
      <p:font typeface="NEU-XT" pitchFamily="18" charset="-122"/>
      <p:regular r:id="rId28"/>
    </p:embeddedFont>
    <p:embeddedFont>
      <p:font typeface="方正仿宋_GBK" pitchFamily="65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楷体_GBK" pitchFamily="65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方正黑体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黄帝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的传说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06"/>
            <a:ext cx="112975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这件事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指什么事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终于把车造了出来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一句中的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终于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明了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黄帝很累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黄帝造车的过程很艰辛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造车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麻烦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5052" y="189064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641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34706"/>
            <a:ext cx="1138174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受到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的启发发明了车。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轮子　　 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草帽　　 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树叶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从课文中可以看出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黄帝是一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的人。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善于发现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光明磊落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勤于思考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坚持不懈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9084" y="103640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4361" y="266066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ACD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1684" y="5030616"/>
            <a:ext cx="8249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黄帝从滚动的草帽得到启发而发明了车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704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75816"/>
            <a:ext cx="11345646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黄帝受草帽向前滚动的启发而发明了车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受蚂蚁安稳地在水面的树叶上爬的启发而发明了船。请根据事物间的相似点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把下面的事物连一连。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雷达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直升机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锯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船桨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小鸟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蜻蜓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锯齿草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鱼鳍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蝙蝠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飞机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73023" y="4522966"/>
            <a:ext cx="7168609" cy="11800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073023" y="4485963"/>
            <a:ext cx="3003091" cy="12170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970421" y="4522966"/>
            <a:ext cx="2273649" cy="11800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593305" y="4485963"/>
            <a:ext cx="1746792" cy="13252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054715" y="4522966"/>
            <a:ext cx="0" cy="11800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3588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等待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dāi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dài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传说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chuán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zhuàn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待会儿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dāi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dài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传记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chuán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zhuàn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便宜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biàn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pián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便利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biàn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pián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967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6" y="29315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37737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5" y="37737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45725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4" y="45931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24883" y="27789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01898" y="35779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955442" y="27743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67671" y="35651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41463" y="44084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46370" y="44198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57186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3225" y="1635005"/>
            <a:ext cx="11560628" cy="4784455"/>
            <a:chOff x="373225" y="1635006"/>
            <a:chExt cx="11318032" cy="4612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85" r="18066" b="53268"/>
            <a:stretch/>
          </p:blipFill>
          <p:spPr bwMode="auto">
            <a:xfrm>
              <a:off x="373225" y="1635006"/>
              <a:ext cx="11318032" cy="1537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34" t="5285" b="53268"/>
            <a:stretch/>
          </p:blipFill>
          <p:spPr bwMode="auto">
            <a:xfrm>
              <a:off x="373225" y="3163077"/>
              <a:ext cx="2495588" cy="1537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" t="58302" r="36112"/>
            <a:stretch/>
          </p:blipFill>
          <p:spPr bwMode="auto">
            <a:xfrm>
              <a:off x="2831489" y="3153746"/>
              <a:ext cx="8747801" cy="1546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65" t="58302" r="6921"/>
            <a:stretch/>
          </p:blipFill>
          <p:spPr bwMode="auto">
            <a:xfrm>
              <a:off x="490063" y="4700476"/>
              <a:ext cx="4090720" cy="1546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2630152" y="2085388"/>
            <a:ext cx="2092662" cy="1090390"/>
            <a:chOff x="1987734" y="1843323"/>
            <a:chExt cx="2092662" cy="109039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104882"/>
              </p:ext>
            </p:extLst>
          </p:nvPr>
        </p:nvGraphicFramePr>
        <p:xfrm>
          <a:off x="2657645" y="213544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832038" y="2138738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084575"/>
              </p:ext>
            </p:extLst>
          </p:nvPr>
        </p:nvGraphicFramePr>
        <p:xfrm>
          <a:off x="6859531" y="218879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914250" y="2074922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368151"/>
              </p:ext>
            </p:extLst>
          </p:nvPr>
        </p:nvGraphicFramePr>
        <p:xfrm>
          <a:off x="9941743" y="212497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345732" y="3703034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064266"/>
              </p:ext>
            </p:extLst>
          </p:nvPr>
        </p:nvGraphicFramePr>
        <p:xfrm>
          <a:off x="373225" y="37530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4605805" y="3722035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855350"/>
              </p:ext>
            </p:extLst>
          </p:nvPr>
        </p:nvGraphicFramePr>
        <p:xfrm>
          <a:off x="4633298" y="37720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1012851" y="5346402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41234"/>
              </p:ext>
            </p:extLst>
          </p:nvPr>
        </p:nvGraphicFramePr>
        <p:xfrm>
          <a:off x="1040344" y="539645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安安稳稳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很粗很粗的树干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的树叶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的蚂蚁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改正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错误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改变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改善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改进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6005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开开心心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8759" y="260050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明明白白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5095" y="26005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平平安安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0" y="420070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很绿很绿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0042" y="420070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很小很小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1599" y="59693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7708" y="59710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58971" y="59693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085"/>
            <a:ext cx="1139377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用加点词写句子。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那时候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人们出远门只能靠步行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既不方便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又很辛苦。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虽然河水很深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蚂蚁却安安稳稳地在上面爬着。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把树干中间的一段挖空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人在里面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果然能坐稳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06109" y="21615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97017" y="21413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24513" y="3810740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25543" y="378667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485998" y="5443025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06812"/>
            <a:ext cx="806917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我的笔盒既美观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又实用。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4985" y="4160514"/>
            <a:ext cx="11234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虽然这道题有点难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但我却不怕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我一定能解答出来。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496" y="5922366"/>
            <a:ext cx="84639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班长果然说到做到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真是好样的。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给句子选择合适的词语。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发明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发现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车后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人们又在使用过程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不断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改进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改善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这极大地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改进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改善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了人们的生活。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黄帝有很多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创造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制造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深受人们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爱戴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爱护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推选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推举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他统领部落联盟。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08880" y="19514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93694" y="28106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64843" y="28066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800537" y="36337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38813" y="36610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410880" y="44329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0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有一年夏天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黄帝正在干活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忽然一阵大风刮来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把他头上的草帽吹掉了。草帽是圆的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掉到地上后向前滚出了很远。这件事给了黄帝启发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如果做个架子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再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装上像草帽一样能滚动的东西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就可以用来搬运物品了。于是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他号召部落民众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按照设想找来需要的材料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试了一次又一次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终于把车造了出来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样子就像现在的独轮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手推车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06"/>
            <a:ext cx="112975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这件事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指什么事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终于把车造了出来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一句中的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终于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明了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黄帝很累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黄帝造车的过程很艰辛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造车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麻烦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60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70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有一年夏天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黄帝正在干活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忽然一阵大风刮来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把他头上的草帽吹掉了。草帽是圆的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掉到地上后向前滚出了很远。这件事给了黄帝启发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如果做个架子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再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装上像草帽一样能滚动的东西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就可以用来搬运物品了。于是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他号召部落民众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按照设想找来需要的材料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试了一次又一次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终于把车造了出来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样子就像现在的独轮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手推车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0044" y="3223555"/>
            <a:ext cx="10633703" cy="878305"/>
            <a:chOff x="700044" y="3223555"/>
            <a:chExt cx="10633703" cy="878305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4887033" y="3223555"/>
              <a:ext cx="6446714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00044" y="4101860"/>
              <a:ext cx="1531428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957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695</Words>
  <Application>Microsoft Office PowerPoint</Application>
  <PresentationFormat>自定义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方正隶变_GBK</vt:lpstr>
      <vt:lpstr>Wingdings</vt:lpstr>
      <vt:lpstr>方正小标宋_GBK</vt:lpstr>
      <vt:lpstr>楷体</vt:lpstr>
      <vt:lpstr>NEU-BZ</vt:lpstr>
      <vt:lpstr>方正大标宋_GBK</vt:lpstr>
      <vt:lpstr>Times New Roman</vt:lpstr>
      <vt:lpstr>Calibri</vt:lpstr>
      <vt:lpstr>方正大标宋简体</vt:lpstr>
      <vt:lpstr>华文宋体</vt:lpstr>
      <vt:lpstr>NEU-XT</vt:lpstr>
      <vt:lpstr>方正仿宋_GBK</vt:lpstr>
      <vt:lpstr>微软雅黑</vt:lpstr>
      <vt:lpstr>方正楷体_GBK</vt:lpstr>
      <vt:lpstr>NEU-HZ</vt:lpstr>
      <vt:lpstr>方正黑体_GBK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2026-03-21T08:07:41Z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