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Verdana" pitchFamily="34" charset="0"/>
      <p:regular r:id="rId11"/>
      <p:bold r:id="rId12"/>
      <p:italic r:id="rId13"/>
      <p:boldItalic r:id="rId14"/>
    </p:embeddedFont>
    <p:embeddedFont>
      <p:font typeface="方正大标宋简体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NEU-XT" pitchFamily="18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NEU-XY-S92" pitchFamily="18" charset="-122"/>
      <p:regular r:id="rId26"/>
    </p:embeddedFont>
    <p:embeddedFont>
      <p:font typeface="方正大标宋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楷体_GBK" pitchFamily="65" charset="-122"/>
      <p:regular r:id="rId30"/>
    </p:embeddedFont>
    <p:embeddedFont>
      <p:font typeface="方正仿宋_GBK" pitchFamily="65" charset="-122"/>
      <p:regular r:id="rId31"/>
    </p:embeddedFont>
    <p:embeddedFont>
      <p:font typeface="方正小标宋_GBK" pitchFamily="65" charset="-122"/>
      <p:regular r:id="rId32"/>
    </p:embeddedFont>
    <p:embeddedFont>
      <p:font typeface="NEU-HZ" pitchFamily="2" charset="-122"/>
      <p:regular r:id="rId33"/>
      <p: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font" Target="fonts/font26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font" Target="fonts/font2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font" Target="fonts/font2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羿射九日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4582"/>
            <a:ext cx="108643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奔腾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tén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ténɡ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滋味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zī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庄稼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zhuānɡ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jià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zhuānɡ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</a:t>
            </a:r>
            <a:r>
              <a:rPr lang="en-US" altLang="zh-CN" sz="3600" smtClean="0">
                <a:latin typeface="NEU-XY-S92" pitchFamily="18" charset="-122"/>
                <a:ea typeface="NEU-XY-S92" pitchFamily="18" charset="-122"/>
                <a:cs typeface="Verdana" pitchFamily="34" charset="0"/>
              </a:rPr>
              <a:t>a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熔化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róng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yóng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4833" y="26249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70808" y="25847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82840" y="3674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05460" y="372230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769474" y="2919465"/>
            <a:ext cx="90015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86011" y="2907929"/>
            <a:ext cx="34490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149095" y="4081565"/>
            <a:ext cx="2179516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458203" y="4049282"/>
            <a:ext cx="90015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6412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写同音字。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zhí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线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ɡōnɡ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箭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yán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热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0719" y="188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2339" y="188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1929" y="188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93550" y="18882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3855" y="26847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2338" y="26847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48181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70670" y="27001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5617" y="34788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8561" y="34925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71346" y="34942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70670" y="35320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融化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溶化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熔化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糖块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很快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到了水中。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高温使得沙石好像都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太阳光的照射让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成水。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4170" y="26809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1584" y="3563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4329" y="4333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651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慌慌张张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勃勃生机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2147" y="224608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平平安安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3" y="223405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明明白白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64168" y="2095555"/>
            <a:ext cx="2031325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干干净净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2147" y="329833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闪闪发光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1757" y="326224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亭亭玉立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68705" y="3123742"/>
            <a:ext cx="2031325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依依不舍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541"/>
            <a:ext cx="100221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从来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从此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小东再也没有迟到过。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smtClean="0">
                <a:latin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没有见过会飞的汽车。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65873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7474" y="36445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16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144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微软雅黑</vt:lpstr>
      <vt:lpstr>Verdana</vt:lpstr>
      <vt:lpstr>汉仪雅酷黑 95W</vt:lpstr>
      <vt:lpstr>方正大标宋简体</vt:lpstr>
      <vt:lpstr>NEU-BZ</vt:lpstr>
      <vt:lpstr>NEU-XT</vt:lpstr>
      <vt:lpstr>Calibri</vt:lpstr>
      <vt:lpstr>方正黑体_GBK</vt:lpstr>
      <vt:lpstr>NEU-XY-S92</vt:lpstr>
      <vt:lpstr>Wingdings</vt:lpstr>
      <vt:lpstr>方正大标宋_GBK</vt:lpstr>
      <vt:lpstr>方正隶变_GBK</vt:lpstr>
      <vt:lpstr>Times New Roman</vt:lpstr>
      <vt:lpstr>华文宋体</vt:lpstr>
      <vt:lpstr>方正楷体_GBK</vt:lpstr>
      <vt:lpstr>方正仿宋_GBK</vt:lpstr>
      <vt:lpstr>方正小标宋_GBK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2026-03-20T00:42:16Z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