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方正宋黑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华文宋体" pitchFamily="2" charset="-122"/>
      <p:regular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一、请你先想一想下列词语的意思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5413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云技术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克隆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多媒体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互联网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我常常在想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一个自己就好了。当一个自己正在上课的时候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另一个自己可以出去悠闲地陪奶奶赏花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给奶奶拍很多很多美丽的照片。只要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把照片存在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云端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这些照片就永远不会丢失了。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1281" y="26403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16993" y="41920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057"/>
            <a:ext cx="11006455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二、阅读下面的一则新闻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用自己的话说出这则新闻的内容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并写出自己对这则新闻的看法。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宋黑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刷脸支付</a:t>
            </a:r>
            <a:r>
              <a:rPr lang="en-US" altLang="zh-CN" sz="3400">
                <a:latin typeface="NEU-BZ"/>
                <a:ea typeface="方正宋黑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来袭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安全隐患不容忽视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随着二维码支付的普及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另一种支付方式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刷脸支付也逐渐走进人们的生活。今年以来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刷脸支付在各大商店、餐馆逐渐应用。消费者在购物付款时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不用打开手机扫描二维码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只是看一眼支付设备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就能轻松完成付款。但有些消费者和商家感到新鲜的同时也发现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这种支付方式有泄漏个人信息的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危险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05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新闻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新闻的看法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0021" y="649163"/>
            <a:ext cx="103351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种新兴的支付方式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刷脸支付逐渐进入人们的生活。用这种支付方式付款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只需要看一眼支付设备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就能轻松完成付款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比二维码支付更加便捷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但有些人觉得刷脸支付有可能泄漏个人信息。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2333" y="3765068"/>
            <a:ext cx="1024453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觉得高科技产品往往是双刃剑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我们在使用时要注意防范个人信息被泄露。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88758" y="861094"/>
            <a:ext cx="1145406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注意加点的部分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把下列句子补充完整。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有一种叫作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碳纳米管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的神奇材料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比钢铁结实百倍。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荔枝是一种常见的水果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个头相当于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这种桃子十分甜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8126" y="2988871"/>
            <a:ext cx="3672800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一个乒乓球般大小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2085" y="4047651"/>
            <a:ext cx="1928733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糖果还甜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447965" y="2512646"/>
            <a:ext cx="342857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353</Words>
  <Application>Microsoft Office PowerPoint</Application>
  <PresentationFormat>自定义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方正宋黑_GBK</vt:lpstr>
      <vt:lpstr>方正书宋_GBK</vt:lpstr>
      <vt:lpstr>Wingdings</vt:lpstr>
      <vt:lpstr>NEU-BZ</vt:lpstr>
      <vt:lpstr>华文宋体</vt:lpstr>
      <vt:lpstr>方正楷体_GBK</vt:lpstr>
      <vt:lpstr>Times New Roman</vt:lpstr>
      <vt:lpstr>方正大标宋简体</vt:lpstr>
      <vt:lpstr>方正隶变_GBK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2026-03-02T07:49:22Z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