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10" r:id="rId7"/>
    <p:sldId id="427" r:id="rId8"/>
  </p:sldIdLst>
  <p:sldSz cx="12192000" cy="6858000"/>
  <p:notesSz cx="6858000" cy="9144000"/>
  <p:embeddedFontLst>
    <p:embeddedFont>
      <p:font typeface="方正小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仿宋_GBK" pitchFamily="65" charset="-122"/>
      <p:regular r:id="rId14"/>
    </p:embeddedFont>
    <p:embeddedFont>
      <p:font typeface="方正书宋_GBK" pitchFamily="65" charset="-122"/>
      <p:regular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华文宋体" pitchFamily="2" charset="-122"/>
      <p:regular r:id="rId20"/>
    </p:embeddedFont>
    <p:embeddedFont>
      <p:font typeface="方正楷体_GBK" pitchFamily="65" charset="-122"/>
      <p:regular r:id="rId21"/>
    </p:embeddedFont>
    <p:embeddedFont>
      <p:font typeface="方正大标宋简体" charset="-122"/>
      <p:regular r:id="rId22"/>
    </p:embeddedFont>
    <p:embeddedFont>
      <p:font typeface="方正隶变_GBK" pitchFamily="65" charset="-122"/>
      <p:regular r:id="rId23"/>
    </p:embeddedFont>
    <p:embeddedFont>
      <p:font typeface="方正大标宋_GBK" pitchFamily="65" charset="-122"/>
      <p:regular r:id="rId24"/>
    </p:embeddedFont>
    <p:embeddedFont>
      <p:font typeface="NEU-HZ" pitchFamily="2" charset="-122"/>
      <p:regular r:id="rId25"/>
      <p:italic r:id="rId26"/>
    </p:embeddedFont>
    <p:embeddedFont>
      <p:font typeface="方正黑体_GBK" pitchFamily="65" charset="-122"/>
      <p:regular r:id="rId27"/>
    </p:embeddedFont>
    <p:embeddedFont>
      <p:font typeface="微软雅黑" pitchFamily="34" charset="-122"/>
      <p:regular r:id="rId28"/>
      <p:bold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纳米技术就在我们身边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92996"/>
            <a:ext cx="487265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180975" y="1713329"/>
            <a:ext cx="11830050" cy="122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37"/>
          <a:stretch/>
        </p:blipFill>
        <p:spPr bwMode="auto">
          <a:xfrm>
            <a:off x="180975" y="3224469"/>
            <a:ext cx="11830050" cy="1126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93340" y="2183608"/>
            <a:ext cx="11817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纳</a:t>
            </a:r>
            <a:r>
              <a:rPr lang="zh-CN" altLang="zh-CN" sz="3400" b="1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米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09256" y="2198061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拥　有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77309" y="2249842"/>
            <a:ext cx="15488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除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臭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157919" y="2192040"/>
            <a:ext cx="11817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低 碳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6812" y="3827976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隐　形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09256" y="3814557"/>
            <a:ext cx="15953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钢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　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琴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61244" y="3787529"/>
            <a:ext cx="16466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病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灶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977439" y="3797897"/>
            <a:ext cx="14510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预    防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二、根据查字典的知识填空。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疾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用部首查字法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应先查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再查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疾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在字典里的解释有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病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身体不舒适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快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迅速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猛烈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疼痛。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读词语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给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疾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选择合适的解释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大声疾呼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疾恶如仇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积劳成疾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痛心疾首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08342" y="159321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74723" y="1622321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5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93543" y="415594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18683" y="415594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93542" y="493799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71737" y="495506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84207" y="443965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797165" y="443965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08833" y="520760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657451" y="520760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37108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三、根据意思写四字词语。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用不上力量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帮不上忙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指没有能力或力不能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及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泛指穿衣、吃饭、住房、行路等生活上的基本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需要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80949" y="262792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无能为力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80949" y="417486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衣食住行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691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四、比较句子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纳米技术能使冰箱里的蔬菜保鲜期更长。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indent="3603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纳米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技术能让隐形战机吸收探测雷达波。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用关联词语将两句话合并成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一句话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7779" y="4093345"/>
            <a:ext cx="10834136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纳米技术不但能使冰箱里的蔬菜保鲜期更长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而且能让隐形战机吸收探测雷达波。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691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四、比较句子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仿照例句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用上说明方法写一个事物。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如果把直径为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纳米的小球放到乒乓球上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就好像把乒乓球放在地球上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可见纳米有多么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小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8576" y="4093345"/>
            <a:ext cx="11100219" cy="795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校园里的木棉树高约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15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米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比旁边的四层教学楼还高。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04247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286</Words>
  <Application>Microsoft Office PowerPoint</Application>
  <PresentationFormat>自定义</PresentationFormat>
  <Paragraphs>57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方正小标宋_GBK</vt:lpstr>
      <vt:lpstr>汉仪雅酷黑 95W</vt:lpstr>
      <vt:lpstr>Calibri</vt:lpstr>
      <vt:lpstr>方正仿宋_GBK</vt:lpstr>
      <vt:lpstr>方正书宋_GBK</vt:lpstr>
      <vt:lpstr>Wingdings</vt:lpstr>
      <vt:lpstr>NEU-BZ</vt:lpstr>
      <vt:lpstr>华文宋体</vt:lpstr>
      <vt:lpstr>方正楷体_GBK</vt:lpstr>
      <vt:lpstr>Times New Roman</vt:lpstr>
      <vt:lpstr>方正大标宋简体</vt:lpstr>
      <vt:lpstr>方正隶变_GBK</vt:lpstr>
      <vt:lpstr>方正大标宋_GBK</vt:lpstr>
      <vt:lpstr>NEU-HZ</vt:lpstr>
      <vt:lpstr>方正黑体_GBK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2026-03-02T06:48:09Z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