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509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书宋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小标宋_GBK" pitchFamily="65" charset="-122"/>
      <p:regular r:id="rId18"/>
    </p:embeddedFont>
    <p:embeddedFont>
      <p:font typeface="方正大标宋简体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NEU-HZ" pitchFamily="2" charset="-122"/>
      <p:regular r:id="rId24"/>
      <p:italic r:id="rId25"/>
    </p:embeddedFont>
    <p:embeddedFont>
      <p:font typeface="方正黑体_GBK" pitchFamily="65" charset="-122"/>
      <p:regular r:id="rId26"/>
    </p:embeddedFont>
    <p:embeddedFont>
      <p:font typeface="方正楷体_GBK" pitchFamily="65" charset="-122"/>
      <p:regular r:id="rId27"/>
    </p:embeddedFont>
    <p:embeddedFont>
      <p:font typeface="方正隶变_GBK" pitchFamily="65" charset="-122"/>
      <p:regular r:id="rId28"/>
    </p:embeddedFont>
    <p:embeddedFont>
      <p:font typeface="方正大标宋_GBK" pitchFamily="65" charset="-122"/>
      <p:regular r:id="rId29"/>
    </p:embeddedFont>
    <p:embeddedFont>
      <p:font typeface="NEU-XT" pitchFamily="18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三月桃花水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一、先用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标出错误的读音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再把正确的读音写在括号里。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绮丽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朝霞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zhāo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纤细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qiān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率领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shuài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谈心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tán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237328" y="3223555"/>
            <a:ext cx="503114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0165918" y="2613047"/>
            <a:ext cx="5229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qǐ</a:t>
            </a:r>
            <a:endParaRPr lang="zh-CN" altLang="en-US" b="1">
              <a:solidFill>
                <a:srgbClr val="E72582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819871" y="4065180"/>
            <a:ext cx="97145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9935887" y="3429000"/>
            <a:ext cx="9829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xiān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4214"/>
            <a:ext cx="1100645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二、照样子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草如茵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83958" y="214666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柳如眉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84357" y="215585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花似海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91463" y="214666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人如织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三、在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里填上合适的词语。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的丝绸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的朝霞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小酒窝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的低语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的明镜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小铃铛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9921" y="22790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7313" y="22960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绮丽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93553" y="23131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8279" y="33257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纤细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64004" y="33257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光亮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25900" y="33257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串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28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四、选择最符合语境的词语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打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秋天的菊花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奇特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绮丽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多姿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红的如火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粉的似霞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白的像雪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让人百看不厌。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那清脆的歌声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好似山谷中的黄鹂的鸣叫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婉转动听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沉醉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沉迷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桃花水的光芒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像一匹明洁的丝绸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映照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映射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着蓝天。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863329" y="191537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93434" y="42334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706796" y="49907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三月桃花水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声如音乐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清如明镜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怎能不叫人陶醉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改为感叹句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河流醒来了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仿写拟人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3261751"/>
            <a:ext cx="969204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三月桃花水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声如音乐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清如明镜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真叫人陶醉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4877578"/>
            <a:ext cx="4572085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柳树笑弯了腰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三月的桃花水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是春天的竖琴。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仿写比喻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0283" y="2598004"/>
            <a:ext cx="869482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夜空中的北极星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是迷途者的指路灯。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259</Words>
  <Application>Microsoft Office PowerPoint</Application>
  <PresentationFormat>自定义</PresentationFormat>
  <Paragraphs>56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Arial</vt:lpstr>
      <vt:lpstr>宋体</vt:lpstr>
      <vt:lpstr>方正仿宋_GBK</vt:lpstr>
      <vt:lpstr>微软雅黑</vt:lpstr>
      <vt:lpstr>方正书宋_GBK</vt:lpstr>
      <vt:lpstr>NEU-BZ</vt:lpstr>
      <vt:lpstr>汉仪雅酷黑 95W</vt:lpstr>
      <vt:lpstr>方正小标宋_GBK</vt:lpstr>
      <vt:lpstr>方正大标宋简体</vt:lpstr>
      <vt:lpstr>Calibri</vt:lpstr>
      <vt:lpstr>楷体</vt:lpstr>
      <vt:lpstr>NEU-HZ</vt:lpstr>
      <vt:lpstr>方正黑体_GBK</vt:lpstr>
      <vt:lpstr>Wingdings</vt:lpstr>
      <vt:lpstr>方正楷体_GBK</vt:lpstr>
      <vt:lpstr>Times New Roman</vt:lpstr>
      <vt:lpstr>方正隶变_GBK</vt:lpstr>
      <vt:lpstr>方正大标宋_GBK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239</cp:revision>
  <dcterms:created xsi:type="dcterms:W3CDTF">2019-06-19T02:08:00Z</dcterms:created>
  <dcterms:modified xsi:type="dcterms:W3CDTF">2026-02-25T06:31:35Z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