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10" r:id="rId7"/>
    <p:sldId id="511" r:id="rId8"/>
    <p:sldId id="427" r:id="rId9"/>
  </p:sldIdLst>
  <p:sldSz cx="12192000" cy="6858000"/>
  <p:notesSz cx="6858000" cy="9144000"/>
  <p:embeddedFontLst>
    <p:embeddedFont>
      <p:font typeface="方正楷体_GBK" pitchFamily="65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方正小标宋_GBK" pitchFamily="65" charset="-122"/>
      <p:regular r:id="rId13"/>
    </p:embeddedFont>
    <p:embeddedFont>
      <p:font typeface="NEU-HZ" pitchFamily="2" charset="-122"/>
      <p:regular r:id="rId14"/>
      <p:italic r:id="rId15"/>
    </p:embeddedFont>
    <p:embeddedFont>
      <p:font typeface="方正隶变_GBK" pitchFamily="65" charset="-122"/>
      <p:regular r:id="rId16"/>
    </p:embeddedFont>
    <p:embeddedFont>
      <p:font typeface="方正黑体_GBK" pitchFamily="65" charset="-122"/>
      <p:regular r:id="rId17"/>
    </p:embeddedFont>
    <p:embeddedFont>
      <p:font typeface="NEU-BZ" pitchFamily="2" charset="-122"/>
      <p:regular r:id="rId18"/>
      <p:bold r:id="rId19"/>
      <p:italic r:id="rId20"/>
      <p:boldItalic r:id="rId21"/>
    </p:embeddedFont>
    <p:embeddedFont>
      <p:font typeface="方正仿宋_GBK" pitchFamily="65" charset="-122"/>
      <p:regular r:id="rId22"/>
    </p:embeddedFont>
    <p:embeddedFont>
      <p:font typeface="方正大标宋简体" charset="-122"/>
      <p:regular r:id="rId23"/>
    </p:embeddedFont>
    <p:embeddedFont>
      <p:font typeface="方正书宋_GBK" pitchFamily="65" charset="-122"/>
      <p:regular r:id="rId24"/>
    </p:embeddedFont>
    <p:embeddedFont>
      <p:font typeface="方正大标宋_GBK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viewProps" Target="view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白 鹅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541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一、选字填空。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待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侍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诗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持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寺庙的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住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让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者在门口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等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),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因为那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位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人还要和自己探讨文章。</a:t>
            </a:r>
          </a:p>
        </p:txBody>
      </p:sp>
      <p:sp>
        <p:nvSpPr>
          <p:cNvPr id="6" name="矩形 5"/>
          <p:cNvSpPr/>
          <p:nvPr/>
        </p:nvSpPr>
        <p:spPr>
          <a:xfrm>
            <a:off x="3511690" y="264306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88004" y="264811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37143" y="268925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330985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诗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236"/>
            <a:ext cx="11261425" cy="5193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二、读读下面表现鹅高傲的词语</a:t>
            </a:r>
            <a:r>
              <a:rPr lang="en-US" altLang="zh-CN" sz="3400" spc="-15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把序号填写到相应的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位置</a:t>
            </a:r>
            <a:r>
              <a:rPr lang="zh-CN" altLang="zh-CN" sz="3400" spc="-15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三眼一板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厉声呵斥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③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厉声叫嚣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④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步调从容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⑤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一丝不苟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⑥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引吭大叫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⑦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严肃郑重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⑧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大模大样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1146" y="2153653"/>
            <a:ext cx="6192416" cy="3623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8964378" y="2517886"/>
            <a:ext cx="223617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altLang="zh-CN" sz="3400" smtClean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②③⑥⑦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617241" y="3657631"/>
            <a:ext cx="121118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altLang="zh-CN" sz="3400" smtClean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④⑧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84104" y="4779823"/>
            <a:ext cx="116305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altLang="zh-CN" sz="3400" smtClean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①⑤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04211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然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字组词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再选择填空。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据说鹅能看守门户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后来我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发现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如此。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凡有生客进来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鹅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厉声叫嚣。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常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地站着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看见人走来也毫不相让。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鹅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老爷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(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早归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伸颈去咬狗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并且厉声叫骂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狗立刻逃往篱边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蹲着静候。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956865" y="170149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偶然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31356" y="170149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必然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39250" y="170149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果然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50102" y="1439886"/>
            <a:ext cx="1056700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傲然</a:t>
            </a:r>
            <a:endParaRPr lang="zh-CN" altLang="zh-CN" sz="34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39250" y="259494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果然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68239" y="338950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必然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54427" y="415594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傲然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63503" y="493799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偶然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722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四、先补充完整词语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顾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盼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三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③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扬长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④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吭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叫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⑤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大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大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⑥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从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不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表示看的词语是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这样的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词语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还有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8" name="矩形 7"/>
          <p:cNvSpPr/>
          <p:nvPr/>
        </p:nvSpPr>
        <p:spPr>
          <a:xfrm>
            <a:off x="1408271" y="1821812"/>
            <a:ext cx="22509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左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右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01618" y="1802792"/>
            <a:ext cx="22509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眼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板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31472" y="2615898"/>
            <a:ext cx="18806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而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去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43387" y="2567769"/>
            <a:ext cx="22509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引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大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819871" y="3373885"/>
            <a:ext cx="22653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模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样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01617" y="3366898"/>
            <a:ext cx="22509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容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迫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534374" y="398245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37148" y="476955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东张西望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722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四、先补充完整词语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顾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盼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三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③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扬长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④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吭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叫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⑤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大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大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⑥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从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不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仿照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再写两个含有数字的成语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、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8" name="矩形 7"/>
          <p:cNvSpPr/>
          <p:nvPr/>
        </p:nvSpPr>
        <p:spPr>
          <a:xfrm>
            <a:off x="1408271" y="1821812"/>
            <a:ext cx="22509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左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右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01618" y="1802792"/>
            <a:ext cx="22509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眼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板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31472" y="2615898"/>
            <a:ext cx="18806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而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去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43387" y="2567769"/>
            <a:ext cx="22509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引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大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819871" y="3373885"/>
            <a:ext cx="22653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模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样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01617" y="3366898"/>
            <a:ext cx="22509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容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迫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23822" y="398245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一五一十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23820" y="475751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七上八下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5124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722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四、先补充完整词语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顾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盼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三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③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扬长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④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吭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叫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⑤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大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大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⑥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从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不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仿照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⑤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再写两个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ABAC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式成语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、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8" name="矩形 7"/>
          <p:cNvSpPr/>
          <p:nvPr/>
        </p:nvSpPr>
        <p:spPr>
          <a:xfrm>
            <a:off x="1408271" y="1821812"/>
            <a:ext cx="22509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左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右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01618" y="1802792"/>
            <a:ext cx="22509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眼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板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31472" y="2615898"/>
            <a:ext cx="18806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而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去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43387" y="2567769"/>
            <a:ext cx="22509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引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大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819871" y="3373885"/>
            <a:ext cx="22653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模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样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01617" y="3366898"/>
            <a:ext cx="22509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容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迫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04488" y="400146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无边无际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23820" y="478158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自由自在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7118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215</Words>
  <Application>Microsoft Office PowerPoint</Application>
  <PresentationFormat>自定义</PresentationFormat>
  <Paragraphs>92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Arial</vt:lpstr>
      <vt:lpstr>宋体</vt:lpstr>
      <vt:lpstr>方正楷体_GBK</vt:lpstr>
      <vt:lpstr>微软雅黑</vt:lpstr>
      <vt:lpstr>汉仪雅酷黑 95W</vt:lpstr>
      <vt:lpstr>方正小标宋_GBK</vt:lpstr>
      <vt:lpstr>NEU-HZ</vt:lpstr>
      <vt:lpstr>Wingdings</vt:lpstr>
      <vt:lpstr>方正隶变_GBK</vt:lpstr>
      <vt:lpstr>方正黑体_GBK</vt:lpstr>
      <vt:lpstr>NEU-BZ</vt:lpstr>
      <vt:lpstr>方正仿宋_GBK</vt:lpstr>
      <vt:lpstr>方正大标宋简体</vt:lpstr>
      <vt:lpstr>Times New Roman</vt:lpstr>
      <vt:lpstr>方正书宋_GBK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238</cp:revision>
  <dcterms:created xsi:type="dcterms:W3CDTF">2019-06-19T02:08:00Z</dcterms:created>
  <dcterms:modified xsi:type="dcterms:W3CDTF">2026-03-12T09:22:45Z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