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955" y="-269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期末考试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6385952" cy="3058529"/>
            <a:chOff x="836545" y="1922546"/>
            <a:chExt cx="6385952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10"/>
            <a:stretch/>
          </p:blipFill>
          <p:spPr bwMode="auto">
            <a:xfrm>
              <a:off x="6140450" y="1927809"/>
              <a:ext cx="1082047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903038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348832"/>
              </p:ext>
            </p:extLst>
          </p:nvPr>
        </p:nvGraphicFramePr>
        <p:xfrm>
          <a:off x="4116060" y="1987200"/>
          <a:ext cx="303150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0500"/>
                <a:gridCol w="1010500"/>
                <a:gridCol w="1010500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878439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306962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一、先听一段话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老师、小伙伴们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大家好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!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我叫胡东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今年九岁。我平时特别喜欢做手工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折纸、拼贴都很喜欢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动手做东西的时候我觉得特别有趣。我来参加这次手工夏令营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希望能学到更多手工技巧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还能和大家成为好朋友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一起度过快乐的暑假。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144</Words>
  <Application>Microsoft Office PowerPoint</Application>
  <PresentationFormat>自定义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2026-02-25T02:16:45Z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