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427" r:id="rId5"/>
  </p:sldIdLst>
  <p:sldSz cx="12192000" cy="6858000"/>
  <p:notesSz cx="6858000" cy="9144000"/>
  <p:embeddedFontLst>
    <p:embeddedFont>
      <p:font typeface="NEU-BZ" pitchFamily="2" charset="-122"/>
      <p:regular r:id="rId6"/>
      <p:bold r:id="rId7"/>
      <p:italic r:id="rId8"/>
      <p:boldItalic r:id="rId9"/>
    </p:embeddedFont>
    <p:embeddedFont>
      <p:font typeface="方正书宋_GBK" pitchFamily="65" charset="-122"/>
      <p:regular r:id="rId10"/>
    </p:embeddedFont>
    <p:embeddedFont>
      <p:font typeface="微软雅黑" pitchFamily="34" charset="-122"/>
      <p:regular r:id="rId11"/>
      <p:bold r:id="rId12"/>
    </p:embeddedFont>
    <p:embeddedFont>
      <p:font typeface="方正楷体_GBK" pitchFamily="65" charset="-122"/>
      <p:regular r:id="rId13"/>
    </p:embeddedFont>
    <p:embeddedFont>
      <p:font typeface="方正仿宋_GBK" pitchFamily="65" charset="-122"/>
      <p:regular r:id="rId14"/>
    </p:embeddedFont>
    <p:embeddedFont>
      <p:font typeface="方正隶变_GBK" pitchFamily="65" charset="-122"/>
      <p:regular r:id="rId15"/>
    </p:embeddedFont>
    <p:embeddedFont>
      <p:font typeface="方正黑体_GBK" pitchFamily="65" charset="-122"/>
      <p:regular r:id="rId16"/>
    </p:embeddedFont>
    <p:embeddedFont>
      <p:font typeface="方正小标宋_GBK" pitchFamily="65" charset="-122"/>
      <p:regular r:id="rId17"/>
    </p:embeddedFont>
    <p:embeddedFont>
      <p:font typeface="Calibri" pitchFamily="34" charset="0"/>
      <p:regular r:id="rId18"/>
      <p:bold r:id="rId19"/>
      <p:italic r:id="rId20"/>
      <p:boldItalic r:id="rId21"/>
    </p:embeddedFont>
    <p:embeddedFont>
      <p:font typeface="方正大标宋简体" charset="-122"/>
      <p:regular r:id="rId22"/>
    </p:embeddedFont>
    <p:embeddedFont>
      <p:font typeface="方正大标宋_GBK" pitchFamily="65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18" Type="http://schemas.openxmlformats.org/officeDocument/2006/relationships/font" Target="fonts/font13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6.fntdata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font" Target="fonts/font12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1.fntdata"/><Relationship Id="rId20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10.fntdata"/><Relationship Id="rId23" Type="http://schemas.openxmlformats.org/officeDocument/2006/relationships/font" Target="fonts/font18.fntdata"/><Relationship Id="rId28" Type="http://schemas.openxmlformats.org/officeDocument/2006/relationships/tableStyles" Target="tableStyles.xml"/><Relationship Id="rId10" Type="http://schemas.openxmlformats.org/officeDocument/2006/relationships/font" Target="fonts/font5.fntdata"/><Relationship Id="rId19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font" Target="fonts/font9.fntdata"/><Relationship Id="rId22" Type="http://schemas.openxmlformats.org/officeDocument/2006/relationships/font" Target="fonts/font17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第六单元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听力训练</a:t>
            </a: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  <p:grpSp>
        <p:nvGrpSpPr>
          <p:cNvPr id="8" name="组合 7"/>
          <p:cNvGrpSpPr/>
          <p:nvPr/>
        </p:nvGrpSpPr>
        <p:grpSpPr>
          <a:xfrm>
            <a:off x="836545" y="1922546"/>
            <a:ext cx="8492247" cy="3058529"/>
            <a:chOff x="836545" y="1922546"/>
            <a:chExt cx="8492247" cy="3058529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545" y="1922546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5530" y="1927809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77187" y="1927809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545" y="3855620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5530" y="3846345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0689731"/>
              </p:ext>
            </p:extLst>
          </p:nvPr>
        </p:nvGraphicFramePr>
        <p:xfrm>
          <a:off x="929329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芦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花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0888843"/>
              </p:ext>
            </p:extLst>
          </p:nvPr>
        </p:nvGraphicFramePr>
        <p:xfrm>
          <a:off x="4116060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铅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笔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6632915"/>
              </p:ext>
            </p:extLst>
          </p:nvPr>
        </p:nvGraphicFramePr>
        <p:xfrm>
          <a:off x="7260918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发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愣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0705633"/>
              </p:ext>
            </p:extLst>
          </p:nvPr>
        </p:nvGraphicFramePr>
        <p:xfrm>
          <a:off x="927075" y="3910999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劫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难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2523686"/>
              </p:ext>
            </p:extLst>
          </p:nvPr>
        </p:nvGraphicFramePr>
        <p:xfrm>
          <a:off x="4109261" y="3911221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倔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强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4" name="矩形 13"/>
          <p:cNvSpPr/>
          <p:nvPr/>
        </p:nvSpPr>
        <p:spPr>
          <a:xfrm>
            <a:off x="435207" y="1004688"/>
            <a:ext cx="63017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一、先听一段话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,</a:t>
            </a:r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再听写词语。</a:t>
            </a:r>
            <a:endParaRPr lang="zh-CN" altLang="zh-CN" sz="36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8989" y="861094"/>
            <a:ext cx="1632926" cy="142085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1030523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二、口语交际。</a:t>
            </a:r>
            <a:endParaRPr lang="zh-CN" altLang="zh-CN" sz="36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7621" y="1690573"/>
            <a:ext cx="10680032" cy="3326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示例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: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我想讲小英雄雨来的故事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雨来是个勇敢的孩子。有一次敌人来搜查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他为了掩护交通员李大叔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被敌人抓住也不肯说出李大叔的下落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最后凭着高超的水性成功逃脱了。 </a:t>
            </a:r>
            <a:endParaRPr lang="zh-CN" altLang="zh-CN" sz="3600" b="1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127</Words>
  <Application>Microsoft Office PowerPoint</Application>
  <PresentationFormat>自定义</PresentationFormat>
  <Paragraphs>26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21" baseType="lpstr">
      <vt:lpstr>Arial</vt:lpstr>
      <vt:lpstr>宋体</vt:lpstr>
      <vt:lpstr>汉仪雅酷黑 95W</vt:lpstr>
      <vt:lpstr>NEU-BZ</vt:lpstr>
      <vt:lpstr>方正书宋_GBK</vt:lpstr>
      <vt:lpstr>微软雅黑</vt:lpstr>
      <vt:lpstr>方正楷体_GBK</vt:lpstr>
      <vt:lpstr>Wingdings</vt:lpstr>
      <vt:lpstr>方正仿宋_GBK</vt:lpstr>
      <vt:lpstr>方正隶变_GBK</vt:lpstr>
      <vt:lpstr>方正黑体_GBK</vt:lpstr>
      <vt:lpstr>Times New Roman</vt:lpstr>
      <vt:lpstr>方正小标宋_GBK</vt:lpstr>
      <vt:lpstr>Calibri</vt:lpstr>
      <vt:lpstr>方正大标宋简体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247</cp:revision>
  <dcterms:created xsi:type="dcterms:W3CDTF">2019-06-19T02:08:00Z</dcterms:created>
  <dcterms:modified xsi:type="dcterms:W3CDTF">2026-02-25T02:02:23Z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