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412" r:id="rId2"/>
    <p:sldId id="504" r:id="rId3"/>
    <p:sldId id="505" r:id="rId4"/>
    <p:sldId id="506" r:id="rId5"/>
    <p:sldId id="507" r:id="rId6"/>
    <p:sldId id="427" r:id="rId7"/>
  </p:sldIdLst>
  <p:sldSz cx="12192000" cy="6858000"/>
  <p:notesSz cx="6858000" cy="9144000"/>
  <p:embeddedFontLst>
    <p:embeddedFont>
      <p:font typeface="方正仿宋_GBK" pitchFamily="65" charset="-122"/>
      <p:regular r:id="rId8"/>
    </p:embeddedFont>
    <p:embeddedFont>
      <p:font typeface="微软雅黑" pitchFamily="34" charset="-122"/>
      <p:regular r:id="rId9"/>
      <p:bold r:id="rId10"/>
    </p:embeddedFont>
    <p:embeddedFont>
      <p:font typeface="方正书宋_GBK" pitchFamily="65" charset="-122"/>
      <p:regular r:id="rId11"/>
    </p:embeddedFont>
    <p:embeddedFont>
      <p:font typeface="NEU-BZ" pitchFamily="2" charset="-122"/>
      <p:regular r:id="rId12"/>
      <p:bold r:id="rId13"/>
      <p:italic r:id="rId14"/>
      <p:boldItalic r:id="rId15"/>
    </p:embeddedFont>
    <p:embeddedFont>
      <p:font typeface="方正小标宋_GBK" pitchFamily="65" charset="-122"/>
      <p:regular r:id="rId16"/>
    </p:embeddedFont>
    <p:embeddedFont>
      <p:font typeface="方正大标宋简体" charset="-122"/>
      <p:regular r:id="rId17"/>
    </p:embeddedFont>
    <p:embeddedFont>
      <p:font typeface="Calibri" pitchFamily="34" charset="0"/>
      <p:regular r:id="rId18"/>
      <p:bold r:id="rId19"/>
      <p:italic r:id="rId20"/>
      <p:boldItalic r:id="rId21"/>
    </p:embeddedFont>
    <p:embeddedFont>
      <p:font typeface="NEU-HZ" pitchFamily="2" charset="-122"/>
      <p:regular r:id="rId22"/>
      <p:italic r:id="rId23"/>
    </p:embeddedFont>
    <p:embeddedFont>
      <p:font typeface="方正黑体_GBK" pitchFamily="65" charset="-122"/>
      <p:regular r:id="rId24"/>
    </p:embeddedFont>
    <p:embeddedFont>
      <p:font typeface="方正楷体_GBK" pitchFamily="65" charset="-122"/>
      <p:regular r:id="rId25"/>
    </p:embeddedFont>
    <p:embeddedFont>
      <p:font typeface="NEU-FZ" pitchFamily="2" charset="-122"/>
      <p:regular r:id="rId26"/>
      <p:italic r:id="rId27"/>
    </p:embeddedFont>
    <p:embeddedFont>
      <p:font typeface="方正隶变_GBK" pitchFamily="65" charset="-122"/>
      <p:regular r:id="rId28"/>
    </p:embeddedFont>
    <p:embeddedFont>
      <p:font typeface="方正大标宋_GBK" pitchFamily="65" charset="-122"/>
      <p:regular r:id="rId2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93">
          <p15:clr>
            <a:srgbClr val="A4A3A4"/>
          </p15:clr>
        </p15:guide>
        <p15:guide id="2" pos="3868">
          <p15:clr>
            <a:srgbClr val="A4A3A4"/>
          </p15:clr>
        </p15:guide>
      </p15:sldGuideLst>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2020" initials="2" lastIdx="1" clrIdx="0">
    <p:extLst>
      <p:ext uri="{19B8F6BF-5375-455C-9EA6-DF929625EA0E}">
        <p15:presenceInfo xmlns="" xmlns:p15="http://schemas.microsoft.com/office/powerpoint/2012/main" userId="2020"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72582"/>
    <a:srgbClr val="56BFBE"/>
    <a:srgbClr val="FFFFFF"/>
    <a:srgbClr val="D9F2F4"/>
    <a:srgbClr val="EEF9FA"/>
    <a:srgbClr val="88D2D0"/>
    <a:srgbClr val="DCDCDC"/>
    <a:srgbClr val="F0F0F0"/>
    <a:srgbClr val="E6E6E6"/>
    <a:srgbClr val="C8C8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63" d="100"/>
          <a:sy n="63" d="100"/>
        </p:scale>
        <p:origin x="-86" y="-475"/>
      </p:cViewPr>
      <p:guideLst>
        <p:guide orient="horz" pos="2193"/>
        <p:guide pos="386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font" Target="fonts/font6.fntdata"/><Relationship Id="rId18" Type="http://schemas.openxmlformats.org/officeDocument/2006/relationships/font" Target="fonts/font11.fntdata"/><Relationship Id="rId26" Type="http://schemas.openxmlformats.org/officeDocument/2006/relationships/font" Target="fonts/font19.fntdata"/><Relationship Id="rId3" Type="http://schemas.openxmlformats.org/officeDocument/2006/relationships/slide" Target="slides/slide2.xml"/><Relationship Id="rId21" Type="http://schemas.openxmlformats.org/officeDocument/2006/relationships/font" Target="fonts/font14.fntdata"/><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font" Target="fonts/font5.fntdata"/><Relationship Id="rId17" Type="http://schemas.openxmlformats.org/officeDocument/2006/relationships/font" Target="fonts/font10.fntdata"/><Relationship Id="rId25" Type="http://schemas.openxmlformats.org/officeDocument/2006/relationships/font" Target="fonts/font18.fntdata"/><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font" Target="fonts/font9.fntdata"/><Relationship Id="rId20" Type="http://schemas.openxmlformats.org/officeDocument/2006/relationships/font" Target="fonts/font13.fntdata"/><Relationship Id="rId29" Type="http://schemas.openxmlformats.org/officeDocument/2006/relationships/font" Target="fonts/font2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4.fntdata"/><Relationship Id="rId24" Type="http://schemas.openxmlformats.org/officeDocument/2006/relationships/font" Target="fonts/font17.fntdata"/><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font" Target="fonts/font8.fntdata"/><Relationship Id="rId23" Type="http://schemas.openxmlformats.org/officeDocument/2006/relationships/font" Target="fonts/font16.fntdata"/><Relationship Id="rId28" Type="http://schemas.openxmlformats.org/officeDocument/2006/relationships/font" Target="fonts/font21.fntdata"/><Relationship Id="rId10" Type="http://schemas.openxmlformats.org/officeDocument/2006/relationships/font" Target="fonts/font3.fntdata"/><Relationship Id="rId19" Type="http://schemas.openxmlformats.org/officeDocument/2006/relationships/font" Target="fonts/font12.fntdata"/><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font" Target="fonts/font2.fntdata"/><Relationship Id="rId14" Type="http://schemas.openxmlformats.org/officeDocument/2006/relationships/font" Target="fonts/font7.fntdata"/><Relationship Id="rId22" Type="http://schemas.openxmlformats.org/officeDocument/2006/relationships/font" Target="fonts/font15.fntdata"/><Relationship Id="rId27" Type="http://schemas.openxmlformats.org/officeDocument/2006/relationships/font" Target="fonts/font20.fntdata"/><Relationship Id="rId30"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1.xml"/><Relationship Id="rId4" Type="http://schemas.openxmlformats.org/officeDocument/2006/relationships/tags" Target="../tags/tag57.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1.xml"/><Relationship Id="rId5" Type="http://schemas.openxmlformats.org/officeDocument/2006/relationships/tags" Target="../tags/tag62.xml"/><Relationship Id="rId4" Type="http://schemas.openxmlformats.org/officeDocument/2006/relationships/tags" Target="../tags/tag6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1.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1.xml"/><Relationship Id="rId5" Type="http://schemas.openxmlformats.org/officeDocument/2006/relationships/tags" Target="../tags/tag53.xml"/><Relationship Id="rId4" Type="http://schemas.openxmlformats.org/officeDocument/2006/relationships/tags" Target="../tags/tag5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2026/2/25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2026/2/25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2026/2/25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2286000" indent="0">
              <a:buNone/>
              <a:defRPr/>
            </a:lvl6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2026/2/25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2026/2/25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2026/2/25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2026/2/25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2026/2/25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2026/2/25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2026/2/25</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2026/2/25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5.xml"/><Relationship Id="rId2" Type="http://schemas.openxmlformats.org/officeDocument/2006/relationships/slideLayout" Target="../slideLayouts/slideLayout2.xml"/><Relationship Id="rId16" Type="http://schemas.openxmlformats.org/officeDocument/2006/relationships/tags" Target="../tags/tag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2026/2/25</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4.xml"/><Relationship Id="rId1" Type="http://schemas.openxmlformats.org/officeDocument/2006/relationships/tags" Target="../tags/tag63.xml"/><Relationship Id="rId5" Type="http://schemas.openxmlformats.org/officeDocument/2006/relationships/image" Target="../media/image2.pn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5.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6.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8.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0.xml"/><Relationship Id="rId1" Type="http://schemas.openxmlformats.org/officeDocument/2006/relationships/tags" Target="../tags/tag69.xml"/><Relationship Id="rId5" Type="http://schemas.openxmlformats.org/officeDocument/2006/relationships/slide" Target="slide2.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7" name="副标题 146"/>
          <p:cNvSpPr>
            <a:spLocks noGrp="1"/>
          </p:cNvSpPr>
          <p:nvPr>
            <p:ph type="subTitle" idx="1"/>
            <p:custDataLst>
              <p:tags r:id="rId2"/>
            </p:custDataLst>
          </p:nvPr>
        </p:nvSpPr>
        <p:spPr>
          <a:xfrm>
            <a:off x="41592" y="2138045"/>
            <a:ext cx="12197715" cy="998855"/>
          </a:xfrm>
        </p:spPr>
        <p:txBody>
          <a:bodyPr>
            <a:noAutofit/>
          </a:bodyPr>
          <a:lstStyle/>
          <a:p>
            <a:pPr>
              <a:lnSpc>
                <a:spcPct val="100000"/>
              </a:lnSpc>
            </a:pPr>
            <a:r>
              <a:rPr lang="zh-CN" altLang="zh-CN" sz="6000">
                <a:latin typeface="Calibri"/>
                <a:ea typeface="方正小标宋_GBK"/>
                <a:cs typeface="Times New Roman"/>
              </a:rPr>
              <a:t>语文园地一</a:t>
            </a:r>
            <a:r>
              <a:rPr lang="zh-CN" altLang="zh-CN" sz="6000">
                <a:ea typeface="Calibri"/>
                <a:cs typeface="Times New Roman"/>
              </a:rPr>
              <a:t> </a:t>
            </a:r>
            <a:r>
              <a:rPr lang="en-US" altLang="zh-CN" sz="6000">
                <a:latin typeface="方正小标宋_GBK"/>
                <a:ea typeface="宋体"/>
                <a:cs typeface="Times New Roman"/>
              </a:rPr>
              <a:t>(</a:t>
            </a:r>
            <a:r>
              <a:rPr lang="zh-CN" altLang="zh-CN" sz="6000">
                <a:latin typeface="Calibri"/>
                <a:ea typeface="方正小标宋_GBK"/>
                <a:cs typeface="Times New Roman"/>
              </a:rPr>
              <a:t>一</a:t>
            </a:r>
            <a:r>
              <a:rPr lang="en-US" altLang="zh-CN" sz="6000">
                <a:latin typeface="方正小标宋_GBK"/>
                <a:ea typeface="宋体"/>
                <a:cs typeface="Times New Roman"/>
              </a:rPr>
              <a:t>)</a:t>
            </a:r>
            <a:endParaRPr lang="zh-CN" altLang="en-US" sz="6000" dirty="0">
              <a:solidFill>
                <a:schemeClr val="tx1">
                  <a:lumMod val="65000"/>
                  <a:lumOff val="35000"/>
                </a:schemeClr>
              </a:solidFill>
              <a:latin typeface="方正大标宋_GBK" panose="03000509000000000000" pitchFamily="65" charset="-122"/>
              <a:ea typeface="方正大标宋_GBK" panose="03000509000000000000" pitchFamily="65" charset="-122"/>
              <a:cs typeface="汉仪雅酷黑 95W" panose="020B0A04020202020204" charset="-122"/>
            </a:endParaRPr>
          </a:p>
        </p:txBody>
      </p:sp>
      <p:cxnSp>
        <p:nvCxnSpPr>
          <p:cNvPr id="40" name="直接连接符 39"/>
          <p:cNvCxnSpPr/>
          <p:nvPr/>
        </p:nvCxnSpPr>
        <p:spPr>
          <a:xfrm>
            <a:off x="3435350" y="3136900"/>
            <a:ext cx="53594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3435350" y="2032635"/>
            <a:ext cx="53594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35" name="图片 34" descr="商标"/>
          <p:cNvPicPr>
            <a:picLocks noChangeAspect="1"/>
          </p:cNvPicPr>
          <p:nvPr/>
        </p:nvPicPr>
        <p:blipFill>
          <a:blip r:embed="rId5" cstate="print"/>
          <a:stretch>
            <a:fillRect/>
          </a:stretch>
        </p:blipFill>
        <p:spPr>
          <a:xfrm>
            <a:off x="9332905" y="104793"/>
            <a:ext cx="725893" cy="725893"/>
          </a:xfrm>
          <a:prstGeom prst="rect">
            <a:avLst/>
          </a:prstGeom>
        </p:spPr>
      </p:pic>
      <p:sp>
        <p:nvSpPr>
          <p:cNvPr id="36" name="文本框 35"/>
          <p:cNvSpPr txBox="1"/>
          <p:nvPr/>
        </p:nvSpPr>
        <p:spPr>
          <a:xfrm>
            <a:off x="9991890" y="283590"/>
            <a:ext cx="2449195" cy="368300"/>
          </a:xfrm>
          <a:prstGeom prst="rect">
            <a:avLst/>
          </a:prstGeom>
          <a:noFill/>
        </p:spPr>
        <p:txBody>
          <a:bodyPr wrap="square" rtlCol="0">
            <a:spAutoFit/>
          </a:bodyPr>
          <a:lstStyle/>
          <a:p>
            <a:r>
              <a:rPr lang="zh-CN" altLang="en-US" b="1" dirty="0">
                <a:effectLst>
                  <a:outerShdw blurRad="38100" dist="38100" dir="2700000" algn="tl">
                    <a:srgbClr val="000000">
                      <a:alpha val="43137"/>
                    </a:srgbClr>
                  </a:outerShdw>
                </a:effectLst>
                <a:latin typeface="方正隶变_GBK" panose="03000509000000000000" pitchFamily="65" charset="-122"/>
                <a:ea typeface="方正隶变_GBK" panose="03000509000000000000" pitchFamily="65" charset="-122"/>
              </a:rPr>
              <a:t>创新作业系列丛书</a:t>
            </a:r>
          </a:p>
        </p:txBody>
      </p:sp>
      <p:sp>
        <p:nvSpPr>
          <p:cNvPr id="37" name="圆角矩形 188"/>
          <p:cNvSpPr/>
          <p:nvPr/>
        </p:nvSpPr>
        <p:spPr>
          <a:xfrm>
            <a:off x="4648116" y="3401803"/>
            <a:ext cx="2933868" cy="400110"/>
          </a:xfrm>
          <a:prstGeom prst="roundRect">
            <a:avLst>
              <a:gd name="adj" fmla="val 50000"/>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4702644" y="3417192"/>
            <a:ext cx="2824811" cy="369332"/>
          </a:xfrm>
          <a:prstGeom prst="rect">
            <a:avLst/>
          </a:prstGeom>
          <a:noFill/>
        </p:spPr>
        <p:txBody>
          <a:bodyPr wrap="square" rtlCol="0">
            <a:spAutoFit/>
          </a:bodyPr>
          <a:lstStyle/>
          <a:p>
            <a:pPr algn="ctr"/>
            <a:r>
              <a:rPr lang="zh-CN" altLang="en-US" dirty="0">
                <a:solidFill>
                  <a:schemeClr val="bg1"/>
                </a:solidFill>
                <a:latin typeface="+mj-ea"/>
                <a:ea typeface="+mj-ea"/>
              </a:rPr>
              <a:t>部编</a:t>
            </a:r>
            <a:r>
              <a:rPr lang="zh-CN" altLang="en-US">
                <a:solidFill>
                  <a:schemeClr val="bg1"/>
                </a:solidFill>
                <a:latin typeface="+mj-ea"/>
                <a:ea typeface="+mj-ea"/>
              </a:rPr>
              <a:t>版</a:t>
            </a:r>
            <a:r>
              <a:rPr lang="en-US" altLang="zh-CN">
                <a:solidFill>
                  <a:schemeClr val="bg1"/>
                </a:solidFill>
                <a:latin typeface="+mj-ea"/>
                <a:ea typeface="+mj-ea"/>
              </a:rPr>
              <a:t>  </a:t>
            </a:r>
            <a:r>
              <a:rPr lang="zh-CN" altLang="en-US" smtClean="0">
                <a:solidFill>
                  <a:schemeClr val="bg1"/>
                </a:solidFill>
                <a:latin typeface="+mj-ea"/>
                <a:ea typeface="+mj-ea"/>
              </a:rPr>
              <a:t>四年级语文下册</a:t>
            </a:r>
            <a:endParaRPr lang="zh-CN" altLang="en-US" dirty="0">
              <a:solidFill>
                <a:schemeClr val="bg1"/>
              </a:solidFill>
              <a:latin typeface="+mj-ea"/>
              <a:ea typeface="+mj-ea"/>
            </a:endParaRPr>
          </a:p>
        </p:txBody>
      </p:sp>
      <p:sp>
        <p:nvSpPr>
          <p:cNvPr id="2" name="文本框 1">
            <a:extLst>
              <a:ext uri="{FF2B5EF4-FFF2-40B4-BE49-F238E27FC236}">
                <a16:creationId xmlns="" xmlns:a16="http://schemas.microsoft.com/office/drawing/2014/main" id="{0783EA05-02E3-D554-D072-A5E2AB2674A7}"/>
              </a:ext>
            </a:extLst>
          </p:cNvPr>
          <p:cNvSpPr txBox="1"/>
          <p:nvPr/>
        </p:nvSpPr>
        <p:spPr>
          <a:xfrm>
            <a:off x="5121987" y="1507438"/>
            <a:ext cx="2720563" cy="523220"/>
          </a:xfrm>
          <a:prstGeom prst="rect">
            <a:avLst/>
          </a:prstGeom>
          <a:noFill/>
        </p:spPr>
        <p:txBody>
          <a:bodyPr wrap="square" rtlCol="0">
            <a:spAutoFit/>
          </a:bodyPr>
          <a:lstStyle/>
          <a:p>
            <a:r>
              <a:rPr lang="en-US" altLang="zh-CN" sz="2800">
                <a:solidFill>
                  <a:schemeClr val="tx1">
                    <a:lumMod val="75000"/>
                    <a:lumOff val="25000"/>
                  </a:schemeClr>
                </a:solidFill>
                <a:latin typeface="方正小标宋_GBK" panose="03000509000000000000" pitchFamily="65" charset="-122"/>
                <a:ea typeface="方正小标宋_GBK" panose="03000509000000000000" pitchFamily="65" charset="-122"/>
              </a:rPr>
              <a:t>-</a:t>
            </a:r>
            <a:r>
              <a:rPr lang="zh-CN" altLang="en-US" sz="2800">
                <a:solidFill>
                  <a:schemeClr val="tx1">
                    <a:lumMod val="75000"/>
                    <a:lumOff val="25000"/>
                  </a:schemeClr>
                </a:solidFill>
                <a:latin typeface="方正小标宋_GBK" panose="03000509000000000000" pitchFamily="65" charset="-122"/>
                <a:ea typeface="方正小标宋_GBK" panose="03000509000000000000" pitchFamily="65" charset="-122"/>
              </a:rPr>
              <a:t>课堂练习</a:t>
            </a:r>
            <a:r>
              <a:rPr lang="en-US" altLang="zh-CN" sz="2800">
                <a:solidFill>
                  <a:schemeClr val="tx1">
                    <a:lumMod val="75000"/>
                    <a:lumOff val="25000"/>
                  </a:schemeClr>
                </a:solidFill>
                <a:latin typeface="方正小标宋_GBK" panose="03000509000000000000" pitchFamily="65" charset="-122"/>
                <a:ea typeface="方正小标宋_GBK" panose="03000509000000000000" pitchFamily="65" charset="-122"/>
              </a:rPr>
              <a:t>-</a:t>
            </a:r>
            <a:endParaRPr lang="zh-CN" altLang="en-US" sz="2800">
              <a:solidFill>
                <a:schemeClr val="tx1">
                  <a:lumMod val="75000"/>
                  <a:lumOff val="25000"/>
                </a:schemeClr>
              </a:solidFill>
              <a:latin typeface="方正小标宋_GBK" panose="03000509000000000000" pitchFamily="65" charset="-122"/>
              <a:ea typeface="方正小标宋_GBK" panose="03000509000000000000" pitchFamily="65" charset="-122"/>
            </a:endParaRPr>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课堂练习</a:t>
            </a:r>
            <a:endParaRPr lang="zh-CN" altLang="en-US" sz="1200" dirty="0"/>
          </a:p>
        </p:txBody>
      </p:sp>
      <p:sp>
        <p:nvSpPr>
          <p:cNvPr id="3" name="矩形 2"/>
          <p:cNvSpPr/>
          <p:nvPr/>
        </p:nvSpPr>
        <p:spPr>
          <a:xfrm>
            <a:off x="505460" y="861094"/>
            <a:ext cx="11429866" cy="4016484"/>
          </a:xfrm>
          <a:prstGeom prst="rect">
            <a:avLst/>
          </a:prstGeom>
        </p:spPr>
        <p:txBody>
          <a:bodyPr wrap="square">
            <a:spAutoFit/>
          </a:bodyPr>
          <a:lstStyle/>
          <a:p>
            <a:pPr>
              <a:lnSpc>
                <a:spcPct val="150000"/>
              </a:lnSpc>
              <a:spcAft>
                <a:spcPts val="0"/>
              </a:spcAft>
            </a:pPr>
            <a:r>
              <a:rPr lang="zh-CN" altLang="zh-CN" sz="3400">
                <a:latin typeface="Calibri"/>
                <a:ea typeface="方正黑体_GBK"/>
                <a:cs typeface="Times New Roman"/>
              </a:rPr>
              <a:t>一、关于体会文章表达的思想感情</a:t>
            </a:r>
            <a:r>
              <a:rPr lang="en-US" altLang="zh-CN" sz="3400">
                <a:latin typeface="方正黑体_GBK"/>
                <a:ea typeface="宋体"/>
                <a:cs typeface="Times New Roman"/>
              </a:rPr>
              <a:t>,</a:t>
            </a:r>
            <a:r>
              <a:rPr lang="zh-CN" altLang="zh-CN" sz="3400">
                <a:latin typeface="Calibri"/>
                <a:ea typeface="方正黑体_GBK"/>
                <a:cs typeface="Times New Roman"/>
              </a:rPr>
              <a:t>下列说法有误的</a:t>
            </a:r>
            <a:r>
              <a:rPr lang="zh-CN" altLang="zh-CN" sz="3400">
                <a:latin typeface="Calibri"/>
                <a:ea typeface="方正黑体_GBK"/>
                <a:cs typeface="Times New Roman"/>
              </a:rPr>
              <a:t>是</a:t>
            </a:r>
            <a:r>
              <a:rPr lang="en-US" altLang="zh-CN" sz="3400" smtClean="0">
                <a:latin typeface="方正黑体_GBK"/>
                <a:ea typeface="宋体"/>
                <a:cs typeface="Times New Roman"/>
              </a:rPr>
              <a:t>(       )</a:t>
            </a:r>
            <a:r>
              <a:rPr lang="zh-CN" altLang="zh-CN" sz="3400">
                <a:latin typeface="Calibri"/>
                <a:ea typeface="方正黑体_GBK"/>
                <a:cs typeface="Times New Roman"/>
              </a:rPr>
              <a:t>。</a:t>
            </a:r>
            <a:endParaRPr lang="zh-CN" altLang="zh-CN" sz="3400">
              <a:latin typeface="Calibri"/>
              <a:ea typeface="宋体"/>
              <a:cs typeface="Times New Roman"/>
            </a:endParaRPr>
          </a:p>
          <a:p>
            <a:pPr>
              <a:lnSpc>
                <a:spcPct val="150000"/>
              </a:lnSpc>
              <a:spcAft>
                <a:spcPts val="0"/>
              </a:spcAft>
            </a:pPr>
            <a:r>
              <a:rPr lang="en-US" altLang="zh-CN" sz="3400">
                <a:latin typeface="Calibri"/>
                <a:ea typeface="宋体"/>
                <a:cs typeface="Times New Roman"/>
              </a:rPr>
              <a:t>A.</a:t>
            </a:r>
            <a:r>
              <a:rPr lang="zh-CN" altLang="zh-CN" sz="3400">
                <a:latin typeface="Calibri"/>
                <a:ea typeface="宋体"/>
                <a:cs typeface="Times New Roman"/>
              </a:rPr>
              <a:t>抓中心句来理解。　 </a:t>
            </a:r>
            <a:r>
              <a:rPr lang="zh-CN" altLang="zh-CN" sz="3400">
                <a:latin typeface="Calibri"/>
                <a:ea typeface="宋体"/>
                <a:cs typeface="Times New Roman"/>
              </a:rPr>
              <a:t>　</a:t>
            </a:r>
            <a:endParaRPr lang="en-US" altLang="zh-CN" sz="3400" smtClean="0">
              <a:latin typeface="Calibri"/>
              <a:ea typeface="宋体"/>
              <a:cs typeface="Times New Roman"/>
            </a:endParaRPr>
          </a:p>
          <a:p>
            <a:pPr>
              <a:lnSpc>
                <a:spcPct val="150000"/>
              </a:lnSpc>
              <a:spcAft>
                <a:spcPts val="0"/>
              </a:spcAft>
            </a:pPr>
            <a:r>
              <a:rPr lang="en-US" altLang="zh-CN" sz="3400" smtClean="0">
                <a:latin typeface="Calibri"/>
                <a:ea typeface="宋体"/>
                <a:cs typeface="Times New Roman"/>
              </a:rPr>
              <a:t>B</a:t>
            </a:r>
            <a:r>
              <a:rPr lang="en-US" altLang="zh-CN" sz="3400">
                <a:latin typeface="Calibri"/>
                <a:ea typeface="宋体"/>
                <a:cs typeface="Times New Roman"/>
              </a:rPr>
              <a:t>.</a:t>
            </a:r>
            <a:r>
              <a:rPr lang="zh-CN" altLang="zh-CN" sz="3400">
                <a:latin typeface="Calibri"/>
                <a:ea typeface="宋体"/>
                <a:cs typeface="Times New Roman"/>
              </a:rPr>
              <a:t>抓描写作者感受的句子来理解。</a:t>
            </a:r>
          </a:p>
          <a:p>
            <a:pPr>
              <a:lnSpc>
                <a:spcPct val="150000"/>
              </a:lnSpc>
              <a:spcAft>
                <a:spcPts val="0"/>
              </a:spcAft>
            </a:pPr>
            <a:r>
              <a:rPr lang="en-US" altLang="zh-CN" sz="3400">
                <a:latin typeface="Calibri"/>
                <a:ea typeface="宋体"/>
                <a:cs typeface="Times New Roman"/>
              </a:rPr>
              <a:t>C.</a:t>
            </a:r>
            <a:r>
              <a:rPr lang="zh-CN" altLang="zh-CN" sz="3400">
                <a:latin typeface="Calibri"/>
                <a:ea typeface="宋体"/>
                <a:cs typeface="Times New Roman"/>
              </a:rPr>
              <a:t>抓难懂的词句来理解。</a:t>
            </a:r>
            <a:r>
              <a:rPr lang="en-US" altLang="zh-CN" sz="3400">
                <a:latin typeface="Calibri"/>
                <a:ea typeface="宋体"/>
                <a:cs typeface="Times New Roman"/>
              </a:rPr>
              <a:t>	</a:t>
            </a:r>
            <a:endParaRPr lang="en-US" altLang="zh-CN" sz="3400" smtClean="0">
              <a:latin typeface="Calibri"/>
              <a:ea typeface="宋体"/>
              <a:cs typeface="Times New Roman"/>
            </a:endParaRPr>
          </a:p>
          <a:p>
            <a:pPr>
              <a:lnSpc>
                <a:spcPct val="150000"/>
              </a:lnSpc>
              <a:spcAft>
                <a:spcPts val="0"/>
              </a:spcAft>
            </a:pPr>
            <a:r>
              <a:rPr lang="en-US" altLang="zh-CN" sz="3400" smtClean="0">
                <a:latin typeface="Calibri"/>
                <a:ea typeface="宋体"/>
                <a:cs typeface="Times New Roman"/>
              </a:rPr>
              <a:t>D</a:t>
            </a:r>
            <a:r>
              <a:rPr lang="en-US" altLang="zh-CN" sz="3400">
                <a:latin typeface="Calibri"/>
                <a:ea typeface="宋体"/>
                <a:cs typeface="Times New Roman"/>
              </a:rPr>
              <a:t>.</a:t>
            </a:r>
            <a:r>
              <a:rPr lang="zh-CN" altLang="zh-CN" sz="3400">
                <a:latin typeface="Calibri"/>
                <a:ea typeface="宋体"/>
                <a:cs typeface="Times New Roman"/>
              </a:rPr>
              <a:t>抓在文中反复出现的句子来理解。</a:t>
            </a:r>
            <a:endParaRPr lang="zh-CN" altLang="zh-CN" sz="3400">
              <a:effectLst/>
              <a:latin typeface="Calibri"/>
              <a:ea typeface="宋体"/>
              <a:cs typeface="Times New Roman"/>
            </a:endParaRPr>
          </a:p>
        </p:txBody>
      </p:sp>
      <p:sp>
        <p:nvSpPr>
          <p:cNvPr id="6" name="矩形 5"/>
          <p:cNvSpPr/>
          <p:nvPr/>
        </p:nvSpPr>
        <p:spPr>
          <a:xfrm>
            <a:off x="11013060" y="979603"/>
            <a:ext cx="498855" cy="615553"/>
          </a:xfrm>
          <a:prstGeom prst="rect">
            <a:avLst/>
          </a:prstGeom>
        </p:spPr>
        <p:txBody>
          <a:bodyPr wrap="none">
            <a:spAutoFit/>
          </a:bodyPr>
          <a:lstStyle/>
          <a:p>
            <a:r>
              <a:rPr lang="en-US" altLang="zh-CN" sz="3400" b="1">
                <a:solidFill>
                  <a:srgbClr val="E72582"/>
                </a:solidFill>
                <a:latin typeface="NEU-HZ"/>
                <a:ea typeface="宋体"/>
                <a:cs typeface="Times New Roman"/>
              </a:rPr>
              <a:t>C</a:t>
            </a:r>
            <a:endParaRPr lang="zh-CN" altLang="en-US" b="1">
              <a:solidFill>
                <a:srgbClr val="E72582"/>
              </a:solidFill>
            </a:endParaRPr>
          </a:p>
        </p:txBody>
      </p:sp>
    </p:spTree>
    <p:custDataLst>
      <p:tags r:id="rId1"/>
    </p:custDataLst>
    <p:extLst>
      <p:ext uri="{BB962C8B-B14F-4D97-AF65-F5344CB8AC3E}">
        <p14:creationId xmlns:p14="http://schemas.microsoft.com/office/powerpoint/2010/main" val="3123874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课堂练习</a:t>
            </a:r>
            <a:endParaRPr lang="zh-CN" altLang="en-US" sz="1200" dirty="0"/>
          </a:p>
        </p:txBody>
      </p:sp>
      <p:sp>
        <p:nvSpPr>
          <p:cNvPr id="3" name="矩形 2"/>
          <p:cNvSpPr/>
          <p:nvPr/>
        </p:nvSpPr>
        <p:spPr>
          <a:xfrm>
            <a:off x="505459" y="807957"/>
            <a:ext cx="11225330" cy="5586145"/>
          </a:xfrm>
          <a:prstGeom prst="rect">
            <a:avLst/>
          </a:prstGeom>
        </p:spPr>
        <p:txBody>
          <a:bodyPr wrap="square">
            <a:spAutoFit/>
          </a:bodyPr>
          <a:lstStyle/>
          <a:p>
            <a:pPr>
              <a:lnSpc>
                <a:spcPct val="150000"/>
              </a:lnSpc>
              <a:spcAft>
                <a:spcPts val="0"/>
              </a:spcAft>
            </a:pPr>
            <a:r>
              <a:rPr lang="zh-CN" altLang="zh-CN" sz="3400">
                <a:latin typeface="Calibri"/>
                <a:ea typeface="方正黑体_GBK"/>
                <a:cs typeface="Times New Roman"/>
              </a:rPr>
              <a:t>二、交流平台。填一填</a:t>
            </a:r>
            <a:r>
              <a:rPr lang="en-US" altLang="zh-CN" sz="3400">
                <a:latin typeface="方正黑体_GBK"/>
                <a:ea typeface="宋体"/>
                <a:cs typeface="Times New Roman"/>
              </a:rPr>
              <a:t>,</a:t>
            </a:r>
            <a:r>
              <a:rPr lang="zh-CN" altLang="zh-CN" sz="3400">
                <a:latin typeface="Calibri"/>
                <a:ea typeface="方正黑体_GBK"/>
                <a:cs typeface="Times New Roman"/>
              </a:rPr>
              <a:t>选一选。</a:t>
            </a:r>
            <a:endParaRPr lang="zh-CN" altLang="zh-CN" sz="3400">
              <a:latin typeface="Calibri"/>
              <a:ea typeface="宋体"/>
              <a:cs typeface="Times New Roman"/>
            </a:endParaRPr>
          </a:p>
          <a:p>
            <a:pPr indent="722313" algn="just">
              <a:lnSpc>
                <a:spcPct val="150000"/>
              </a:lnSpc>
              <a:spcAft>
                <a:spcPts val="0"/>
              </a:spcAft>
            </a:pPr>
            <a:r>
              <a:rPr lang="zh-CN" altLang="zh-CN" sz="3400">
                <a:latin typeface="Calibri"/>
                <a:ea typeface="宋体"/>
                <a:cs typeface="Times New Roman"/>
              </a:rPr>
              <a:t>本次交流平台指导我们如何通过课文中的一些语句体会作者表达的思想感情。如《乡下人家》的最后一句</a:t>
            </a:r>
            <a:r>
              <a:rPr lang="en-US" altLang="zh-CN" sz="3400">
                <a:latin typeface="NEU-BZ"/>
                <a:ea typeface="宋体"/>
                <a:cs typeface="Times New Roman"/>
              </a:rPr>
              <a:t>“</a:t>
            </a:r>
            <a:r>
              <a:rPr lang="zh-CN" altLang="zh-CN" sz="3400">
                <a:latin typeface="Calibri"/>
                <a:ea typeface="宋体"/>
                <a:cs typeface="Times New Roman"/>
              </a:rPr>
              <a:t>乡下人家</a:t>
            </a:r>
            <a:r>
              <a:rPr lang="en-US" altLang="zh-CN" sz="3400">
                <a:latin typeface="方正书宋_GBK"/>
                <a:ea typeface="宋体"/>
                <a:cs typeface="Times New Roman"/>
              </a:rPr>
              <a:t>,</a:t>
            </a:r>
            <a:r>
              <a:rPr lang="zh-CN" altLang="zh-CN" sz="3400">
                <a:latin typeface="Calibri"/>
                <a:ea typeface="宋体"/>
                <a:cs typeface="Times New Roman"/>
              </a:rPr>
              <a:t>不论什么时候</a:t>
            </a:r>
            <a:r>
              <a:rPr lang="en-US" altLang="zh-CN" sz="3400">
                <a:latin typeface="方正书宋_GBK"/>
                <a:ea typeface="宋体"/>
                <a:cs typeface="Times New Roman"/>
              </a:rPr>
              <a:t>,</a:t>
            </a:r>
            <a:r>
              <a:rPr lang="zh-CN" altLang="zh-CN" sz="3400">
                <a:latin typeface="Calibri"/>
                <a:ea typeface="宋体"/>
                <a:cs typeface="Times New Roman"/>
              </a:rPr>
              <a:t>不论什么季节</a:t>
            </a:r>
            <a:r>
              <a:rPr lang="en-US" altLang="zh-CN" sz="3400">
                <a:latin typeface="方正书宋_GBK"/>
                <a:ea typeface="宋体"/>
                <a:cs typeface="Times New Roman"/>
              </a:rPr>
              <a:t>,</a:t>
            </a:r>
            <a:r>
              <a:rPr lang="zh-CN" altLang="zh-CN" sz="3400">
                <a:latin typeface="Calibri"/>
                <a:ea typeface="宋体"/>
                <a:cs typeface="Times New Roman"/>
              </a:rPr>
              <a:t>都有一道独特、迷人的风景</a:t>
            </a:r>
            <a:r>
              <a:rPr lang="en-US" altLang="zh-CN" sz="3400">
                <a:latin typeface="NEU-BZ"/>
                <a:ea typeface="宋体"/>
                <a:cs typeface="Times New Roman"/>
              </a:rPr>
              <a:t>”</a:t>
            </a:r>
            <a:r>
              <a:rPr lang="en-US" altLang="zh-CN" sz="3400">
                <a:latin typeface="方正书宋_GBK"/>
                <a:ea typeface="宋体"/>
                <a:cs typeface="Times New Roman"/>
              </a:rPr>
              <a:t>,</a:t>
            </a:r>
            <a:r>
              <a:rPr lang="zh-CN" altLang="zh-CN" sz="3400">
                <a:latin typeface="Calibri"/>
                <a:ea typeface="宋体"/>
                <a:cs typeface="Times New Roman"/>
              </a:rPr>
              <a:t>表达了作者</a:t>
            </a:r>
            <a:r>
              <a:rPr lang="zh-CN" altLang="zh-CN" sz="3400" u="sng">
                <a:latin typeface="Calibri"/>
                <a:ea typeface="宋体"/>
                <a:cs typeface="Times New Roman"/>
              </a:rPr>
              <a:t>　</a:t>
            </a:r>
            <a:r>
              <a:rPr lang="en-US" altLang="zh-CN" sz="3400" u="sng" smtClean="0">
                <a:latin typeface="Calibri"/>
                <a:ea typeface="宋体"/>
                <a:cs typeface="Times New Roman"/>
              </a:rPr>
              <a:t>   </a:t>
            </a:r>
            <a:r>
              <a:rPr lang="zh-CN" altLang="zh-CN" sz="3400" u="sng">
                <a:latin typeface="Calibri"/>
                <a:ea typeface="宋体"/>
                <a:cs typeface="Times New Roman"/>
              </a:rPr>
              <a:t>　</a:t>
            </a:r>
            <a:r>
              <a:rPr lang="en-US" altLang="zh-CN" sz="3400" u="sng" smtClean="0">
                <a:latin typeface="Calibri"/>
                <a:ea typeface="宋体"/>
                <a:cs typeface="Times New Roman"/>
              </a:rPr>
              <a:t> </a:t>
            </a:r>
            <a:r>
              <a:rPr lang="en-US" altLang="zh-CN" sz="3400" smtClean="0">
                <a:latin typeface="方正书宋_GBK"/>
                <a:ea typeface="宋体"/>
                <a:cs typeface="Times New Roman"/>
              </a:rPr>
              <a:t>;</a:t>
            </a:r>
            <a:r>
              <a:rPr lang="zh-CN" altLang="zh-CN" sz="3400">
                <a:latin typeface="Calibri"/>
                <a:ea typeface="宋体"/>
                <a:cs typeface="Times New Roman"/>
              </a:rPr>
              <a:t>《天窗》这一课</a:t>
            </a:r>
            <a:r>
              <a:rPr lang="en-US" altLang="zh-CN" sz="3400">
                <a:latin typeface="方正书宋_GBK"/>
                <a:ea typeface="宋体"/>
                <a:cs typeface="Times New Roman"/>
              </a:rPr>
              <a:t>,</a:t>
            </a:r>
            <a:r>
              <a:rPr lang="zh-CN" altLang="zh-CN" sz="3400">
                <a:latin typeface="Calibri"/>
                <a:ea typeface="宋体"/>
                <a:cs typeface="Times New Roman"/>
              </a:rPr>
              <a:t>从</a:t>
            </a:r>
            <a:r>
              <a:rPr lang="en-US" altLang="zh-CN" sz="3400">
                <a:latin typeface="NEU-BZ"/>
                <a:ea typeface="宋体"/>
                <a:cs typeface="Times New Roman"/>
              </a:rPr>
              <a:t>“</a:t>
            </a:r>
            <a:r>
              <a:rPr lang="zh-CN" altLang="zh-CN" sz="3400">
                <a:latin typeface="Calibri"/>
                <a:ea typeface="宋体"/>
                <a:cs typeface="Times New Roman"/>
              </a:rPr>
              <a:t>小小的天窗是你唯一的慰藉</a:t>
            </a:r>
            <a:r>
              <a:rPr lang="en-US" altLang="zh-CN" sz="3400">
                <a:latin typeface="NEU-BZ"/>
                <a:ea typeface="宋体"/>
                <a:cs typeface="Times New Roman"/>
              </a:rPr>
              <a:t>”</a:t>
            </a:r>
            <a:r>
              <a:rPr lang="zh-CN" altLang="zh-CN" sz="3400">
                <a:latin typeface="Calibri"/>
                <a:ea typeface="宋体"/>
                <a:cs typeface="Times New Roman"/>
              </a:rPr>
              <a:t>这句话中</a:t>
            </a:r>
            <a:r>
              <a:rPr lang="en-US" altLang="zh-CN" sz="3400">
                <a:latin typeface="方正书宋_GBK"/>
                <a:ea typeface="宋体"/>
                <a:cs typeface="Times New Roman"/>
              </a:rPr>
              <a:t>,</a:t>
            </a:r>
            <a:r>
              <a:rPr lang="zh-CN" altLang="zh-CN" sz="3400">
                <a:latin typeface="Calibri"/>
                <a:ea typeface="宋体"/>
                <a:cs typeface="Times New Roman"/>
              </a:rPr>
              <a:t>能体会到天窗</a:t>
            </a:r>
            <a:r>
              <a:rPr lang="zh-CN" altLang="zh-CN" sz="3400" u="sng">
                <a:latin typeface="Calibri"/>
                <a:ea typeface="宋体"/>
                <a:cs typeface="Times New Roman"/>
              </a:rPr>
              <a:t>　</a:t>
            </a:r>
            <a:r>
              <a:rPr lang="en-US" altLang="zh-CN" sz="3400" u="sng" smtClean="0">
                <a:latin typeface="Calibri"/>
                <a:ea typeface="宋体"/>
                <a:cs typeface="Times New Roman"/>
              </a:rPr>
              <a:t>      </a:t>
            </a:r>
            <a:r>
              <a:rPr lang="zh-CN" altLang="zh-CN" sz="3400" u="sng">
                <a:latin typeface="Calibri"/>
                <a:ea typeface="宋体"/>
                <a:cs typeface="Times New Roman"/>
              </a:rPr>
              <a:t>　</a:t>
            </a:r>
            <a:r>
              <a:rPr lang="zh-CN" altLang="zh-CN" sz="3400">
                <a:latin typeface="Calibri"/>
                <a:ea typeface="宋体"/>
                <a:cs typeface="Times New Roman"/>
              </a:rPr>
              <a:t>。</a:t>
            </a:r>
            <a:r>
              <a:rPr lang="en-US" altLang="zh-CN" sz="3400">
                <a:latin typeface="方正仿宋_GBK"/>
                <a:ea typeface="宋体"/>
                <a:cs typeface="Times New Roman"/>
              </a:rPr>
              <a:t>(</a:t>
            </a:r>
            <a:r>
              <a:rPr lang="zh-CN" altLang="zh-CN" sz="3400">
                <a:latin typeface="Calibri"/>
                <a:ea typeface="方正仿宋_GBK"/>
                <a:cs typeface="Times New Roman"/>
              </a:rPr>
              <a:t>填选项</a:t>
            </a:r>
            <a:r>
              <a:rPr lang="en-US" altLang="zh-CN" sz="3400">
                <a:latin typeface="方正仿宋_GBK"/>
                <a:ea typeface="宋体"/>
                <a:cs typeface="Times New Roman"/>
              </a:rPr>
              <a:t>)</a:t>
            </a:r>
            <a:endParaRPr lang="zh-CN" altLang="zh-CN" sz="3400">
              <a:latin typeface="Calibri"/>
              <a:ea typeface="宋体"/>
              <a:cs typeface="Times New Roman"/>
            </a:endParaRPr>
          </a:p>
          <a:p>
            <a:pPr>
              <a:lnSpc>
                <a:spcPct val="150000"/>
              </a:lnSpc>
            </a:pPr>
            <a:r>
              <a:rPr lang="en-US" altLang="zh-CN" sz="3400">
                <a:latin typeface="Calibri"/>
                <a:ea typeface="宋体"/>
                <a:cs typeface="Times New Roman"/>
              </a:rPr>
              <a:t>A.</a:t>
            </a:r>
            <a:r>
              <a:rPr lang="zh-CN" altLang="zh-CN" sz="3400">
                <a:latin typeface="Calibri"/>
                <a:ea typeface="宋体"/>
                <a:cs typeface="Times New Roman"/>
              </a:rPr>
              <a:t>给孩子们带来的快乐　　　</a:t>
            </a:r>
            <a:r>
              <a:rPr lang="en-US" altLang="zh-CN" sz="3400">
                <a:latin typeface="Calibri"/>
                <a:ea typeface="宋体"/>
                <a:cs typeface="Times New Roman"/>
              </a:rPr>
              <a:t>B.</a:t>
            </a:r>
            <a:r>
              <a:rPr lang="zh-CN" altLang="zh-CN" sz="3400">
                <a:latin typeface="Calibri"/>
                <a:ea typeface="宋体"/>
                <a:cs typeface="Times New Roman"/>
              </a:rPr>
              <a:t>对乡村生活的热爱之情</a:t>
            </a:r>
            <a:endParaRPr lang="zh-CN" altLang="en-US" sz="3400"/>
          </a:p>
        </p:txBody>
      </p:sp>
      <p:sp>
        <p:nvSpPr>
          <p:cNvPr id="6" name="矩形 5"/>
          <p:cNvSpPr/>
          <p:nvPr/>
        </p:nvSpPr>
        <p:spPr>
          <a:xfrm>
            <a:off x="4257629" y="3891245"/>
            <a:ext cx="572593" cy="615553"/>
          </a:xfrm>
          <a:prstGeom prst="rect">
            <a:avLst/>
          </a:prstGeom>
        </p:spPr>
        <p:txBody>
          <a:bodyPr wrap="none">
            <a:spAutoFit/>
          </a:bodyPr>
          <a:lstStyle/>
          <a:p>
            <a:r>
              <a:rPr lang="zh-CN" altLang="zh-CN" sz="3400" b="1">
                <a:solidFill>
                  <a:srgbClr val="E72582"/>
                </a:solidFill>
                <a:latin typeface="Calibri"/>
                <a:ea typeface="宋体"/>
                <a:cs typeface="Times New Roman"/>
              </a:rPr>
              <a:t> </a:t>
            </a:r>
            <a:r>
              <a:rPr lang="en-US" altLang="zh-CN" sz="3400" b="1">
                <a:solidFill>
                  <a:srgbClr val="E72582"/>
                </a:solidFill>
                <a:latin typeface="NEU-HZ"/>
                <a:ea typeface="宋体"/>
                <a:cs typeface="Times New Roman"/>
              </a:rPr>
              <a:t>B</a:t>
            </a:r>
            <a:endParaRPr lang="zh-CN" altLang="en-US" b="1">
              <a:solidFill>
                <a:srgbClr val="E72582"/>
              </a:solidFill>
            </a:endParaRPr>
          </a:p>
        </p:txBody>
      </p:sp>
      <p:sp>
        <p:nvSpPr>
          <p:cNvPr id="8" name="矩形 7"/>
          <p:cNvSpPr/>
          <p:nvPr/>
        </p:nvSpPr>
        <p:spPr>
          <a:xfrm>
            <a:off x="8745418" y="4697361"/>
            <a:ext cx="596638" cy="615553"/>
          </a:xfrm>
          <a:prstGeom prst="rect">
            <a:avLst/>
          </a:prstGeom>
        </p:spPr>
        <p:txBody>
          <a:bodyPr wrap="none">
            <a:spAutoFit/>
          </a:bodyPr>
          <a:lstStyle/>
          <a:p>
            <a:r>
              <a:rPr lang="zh-CN" altLang="zh-CN" sz="3400" b="1">
                <a:solidFill>
                  <a:srgbClr val="E72582"/>
                </a:solidFill>
                <a:latin typeface="Calibri"/>
                <a:ea typeface="宋体"/>
                <a:cs typeface="Times New Roman"/>
              </a:rPr>
              <a:t> </a:t>
            </a:r>
            <a:r>
              <a:rPr lang="en-US" altLang="zh-CN" sz="3400" b="1">
                <a:solidFill>
                  <a:srgbClr val="E72582"/>
                </a:solidFill>
                <a:latin typeface="NEU-HZ"/>
                <a:ea typeface="宋体"/>
                <a:cs typeface="Times New Roman"/>
              </a:rPr>
              <a:t>A</a:t>
            </a:r>
            <a:endParaRPr lang="zh-CN" altLang="en-US" b="1">
              <a:solidFill>
                <a:srgbClr val="E72582"/>
              </a:solidFill>
            </a:endParaRPr>
          </a:p>
        </p:txBody>
      </p:sp>
    </p:spTree>
    <p:custDataLst>
      <p:tags r:id="rId1"/>
    </p:custDataLst>
    <p:extLst>
      <p:ext uri="{BB962C8B-B14F-4D97-AF65-F5344CB8AC3E}">
        <p14:creationId xmlns:p14="http://schemas.microsoft.com/office/powerpoint/2010/main" val="2614240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课堂练习</a:t>
            </a:r>
            <a:endParaRPr lang="zh-CN" altLang="en-US" sz="1200" dirty="0"/>
          </a:p>
        </p:txBody>
      </p:sp>
      <p:sp>
        <p:nvSpPr>
          <p:cNvPr id="3" name="矩形 2"/>
          <p:cNvSpPr/>
          <p:nvPr/>
        </p:nvSpPr>
        <p:spPr>
          <a:xfrm>
            <a:off x="505459" y="861094"/>
            <a:ext cx="11006455" cy="5533823"/>
          </a:xfrm>
          <a:prstGeom prst="rect">
            <a:avLst/>
          </a:prstGeom>
        </p:spPr>
        <p:txBody>
          <a:bodyPr wrap="square">
            <a:spAutoFit/>
          </a:bodyPr>
          <a:lstStyle/>
          <a:p>
            <a:pPr>
              <a:lnSpc>
                <a:spcPct val="130000"/>
              </a:lnSpc>
              <a:spcAft>
                <a:spcPts val="0"/>
              </a:spcAft>
            </a:pPr>
            <a:r>
              <a:rPr lang="zh-CN" altLang="zh-CN" sz="3400">
                <a:latin typeface="Calibri"/>
                <a:ea typeface="方正黑体_GBK"/>
                <a:cs typeface="Times New Roman"/>
              </a:rPr>
              <a:t>三、将四字词语补充完整</a:t>
            </a:r>
            <a:r>
              <a:rPr lang="en-US" altLang="zh-CN" sz="3400">
                <a:latin typeface="方正黑体_GBK"/>
                <a:ea typeface="宋体"/>
                <a:cs typeface="Times New Roman"/>
              </a:rPr>
              <a:t>,</a:t>
            </a:r>
            <a:r>
              <a:rPr lang="zh-CN" altLang="zh-CN" sz="3400">
                <a:latin typeface="Calibri"/>
                <a:ea typeface="方正黑体_GBK"/>
                <a:cs typeface="Times New Roman"/>
              </a:rPr>
              <a:t>再选词填空。</a:t>
            </a:r>
            <a:r>
              <a:rPr lang="en-US" altLang="zh-CN" sz="3400">
                <a:latin typeface="方正书宋_GBK"/>
                <a:ea typeface="宋体"/>
                <a:cs typeface="Times New Roman"/>
              </a:rPr>
              <a:t>(</a:t>
            </a:r>
            <a:r>
              <a:rPr lang="zh-CN" altLang="zh-CN" sz="3400">
                <a:latin typeface="Calibri"/>
                <a:ea typeface="宋体"/>
                <a:cs typeface="Times New Roman"/>
              </a:rPr>
              <a:t>填序号</a:t>
            </a:r>
            <a:r>
              <a:rPr lang="en-US" altLang="zh-CN" sz="3400">
                <a:latin typeface="方正书宋_GBK"/>
                <a:ea typeface="宋体"/>
                <a:cs typeface="Times New Roman"/>
              </a:rPr>
              <a:t>)</a:t>
            </a:r>
            <a:endParaRPr lang="zh-CN" altLang="zh-CN" sz="3400">
              <a:latin typeface="Calibri"/>
              <a:ea typeface="宋体"/>
              <a:cs typeface="Times New Roman"/>
            </a:endParaRPr>
          </a:p>
          <a:p>
            <a:pPr>
              <a:lnSpc>
                <a:spcPct val="130000"/>
              </a:lnSpc>
              <a:spcAft>
                <a:spcPts val="0"/>
              </a:spcAft>
            </a:pPr>
            <a:r>
              <a:rPr lang="en-US" altLang="zh-CN" sz="3400">
                <a:latin typeface="NEU-BZ"/>
                <a:ea typeface="宋体"/>
                <a:cs typeface="Times New Roman"/>
              </a:rPr>
              <a:t>①</a:t>
            </a:r>
            <a:r>
              <a:rPr lang="en-US" altLang="zh-CN" sz="3400" smtClean="0">
                <a:latin typeface="方正楷体_GBK"/>
                <a:ea typeface="宋体"/>
                <a:cs typeface="Times New Roman"/>
              </a:rPr>
              <a:t>(        )(        )</a:t>
            </a:r>
            <a:r>
              <a:rPr lang="zh-CN" altLang="zh-CN" sz="3400">
                <a:latin typeface="Calibri"/>
                <a:ea typeface="方正楷体_GBK"/>
                <a:cs typeface="Times New Roman"/>
              </a:rPr>
              <a:t>辉煌</a:t>
            </a:r>
            <a:r>
              <a:rPr lang="zh-CN" altLang="zh-CN" sz="3400">
                <a:latin typeface="Calibri"/>
                <a:ea typeface="宋体"/>
                <a:cs typeface="Times New Roman"/>
              </a:rPr>
              <a:t>　　　　</a:t>
            </a:r>
            <a:r>
              <a:rPr lang="en-US" altLang="zh-CN" sz="3400">
                <a:latin typeface="NEU-BZ"/>
                <a:ea typeface="宋体"/>
                <a:cs typeface="Times New Roman"/>
              </a:rPr>
              <a:t>②</a:t>
            </a:r>
            <a:r>
              <a:rPr lang="zh-CN" altLang="zh-CN" sz="3400">
                <a:latin typeface="Calibri"/>
                <a:ea typeface="方正楷体_GBK"/>
                <a:cs typeface="Times New Roman"/>
              </a:rPr>
              <a:t>鸡</a:t>
            </a:r>
            <a:r>
              <a:rPr lang="zh-CN" altLang="zh-CN" sz="3400">
                <a:latin typeface="Calibri"/>
                <a:ea typeface="方正楷体_GBK"/>
                <a:cs typeface="Times New Roman"/>
              </a:rPr>
              <a:t>犬</a:t>
            </a:r>
            <a:r>
              <a:rPr lang="en-US" altLang="zh-CN" sz="3400" smtClean="0">
                <a:latin typeface="方正楷体_GBK"/>
                <a:ea typeface="宋体"/>
                <a:cs typeface="Times New Roman"/>
              </a:rPr>
              <a:t>(        )(        )</a:t>
            </a:r>
            <a:endParaRPr lang="zh-CN" altLang="zh-CN" sz="3400">
              <a:latin typeface="Calibri"/>
              <a:ea typeface="宋体"/>
              <a:cs typeface="Times New Roman"/>
            </a:endParaRPr>
          </a:p>
          <a:p>
            <a:pPr>
              <a:lnSpc>
                <a:spcPct val="130000"/>
              </a:lnSpc>
              <a:spcAft>
                <a:spcPts val="0"/>
              </a:spcAft>
            </a:pPr>
            <a:r>
              <a:rPr lang="en-US" altLang="zh-CN" sz="3400">
                <a:latin typeface="NEU-BZ"/>
                <a:ea typeface="宋体"/>
                <a:cs typeface="Times New Roman"/>
              </a:rPr>
              <a:t>③</a:t>
            </a:r>
            <a:r>
              <a:rPr lang="zh-CN" altLang="zh-CN" sz="3400">
                <a:latin typeface="Calibri"/>
                <a:ea typeface="方正楷体_GBK"/>
                <a:cs typeface="Times New Roman"/>
              </a:rPr>
              <a:t>车</a:t>
            </a:r>
            <a:r>
              <a:rPr lang="en-US" altLang="zh-CN" sz="3400" smtClean="0">
                <a:latin typeface="方正楷体_GBK"/>
                <a:ea typeface="宋体"/>
                <a:cs typeface="Times New Roman"/>
              </a:rPr>
              <a:t>(        )</a:t>
            </a:r>
            <a:r>
              <a:rPr lang="zh-CN" altLang="zh-CN" sz="3400">
                <a:latin typeface="Calibri"/>
                <a:ea typeface="方正楷体_GBK"/>
                <a:cs typeface="Times New Roman"/>
              </a:rPr>
              <a:t>马</a:t>
            </a:r>
            <a:r>
              <a:rPr lang="en-US" altLang="zh-CN" sz="3400" smtClean="0">
                <a:latin typeface="方正楷体_GBK"/>
                <a:ea typeface="宋体"/>
                <a:cs typeface="Times New Roman"/>
              </a:rPr>
              <a:t>(       )</a:t>
            </a:r>
            <a:r>
              <a:rPr lang="en-US" altLang="zh-CN" sz="3400">
                <a:latin typeface="Calibri"/>
                <a:ea typeface="方正楷体_GBK"/>
                <a:cs typeface="Times New Roman"/>
              </a:rPr>
              <a:t>	</a:t>
            </a:r>
            <a:r>
              <a:rPr lang="en-US" altLang="zh-CN" sz="3400" smtClean="0">
                <a:latin typeface="Calibri"/>
                <a:ea typeface="方正楷体_GBK"/>
                <a:cs typeface="Times New Roman"/>
              </a:rPr>
              <a:t>		</a:t>
            </a:r>
            <a:r>
              <a:rPr lang="en-US" altLang="zh-CN" sz="3400" smtClean="0">
                <a:latin typeface="NEU-BZ"/>
                <a:ea typeface="宋体"/>
                <a:cs typeface="Times New Roman"/>
              </a:rPr>
              <a:t>④</a:t>
            </a:r>
            <a:r>
              <a:rPr lang="en-US" altLang="zh-CN" sz="3400" smtClean="0">
                <a:latin typeface="方正楷体_GBK"/>
                <a:ea typeface="宋体"/>
                <a:cs typeface="Times New Roman"/>
              </a:rPr>
              <a:t>(        )(       )</a:t>
            </a:r>
            <a:r>
              <a:rPr lang="zh-CN" altLang="zh-CN" sz="3400">
                <a:latin typeface="Calibri"/>
                <a:ea typeface="方正楷体_GBK"/>
                <a:cs typeface="Times New Roman"/>
              </a:rPr>
              <a:t>袅袅</a:t>
            </a:r>
            <a:endParaRPr lang="zh-CN" altLang="zh-CN" sz="3400">
              <a:latin typeface="Calibri"/>
              <a:ea typeface="宋体"/>
              <a:cs typeface="Times New Roman"/>
            </a:endParaRPr>
          </a:p>
          <a:p>
            <a:pPr>
              <a:lnSpc>
                <a:spcPct val="130000"/>
              </a:lnSpc>
              <a:spcAft>
                <a:spcPts val="0"/>
              </a:spcAft>
            </a:pPr>
            <a:r>
              <a:rPr lang="en-US" altLang="zh-CN" sz="3400">
                <a:latin typeface="NEU-BZ"/>
                <a:ea typeface="宋体"/>
                <a:cs typeface="Times New Roman"/>
              </a:rPr>
              <a:t>⑤</a:t>
            </a:r>
            <a:r>
              <a:rPr lang="zh-CN" altLang="zh-CN" sz="3400">
                <a:latin typeface="Calibri"/>
                <a:ea typeface="方正楷体_GBK"/>
                <a:cs typeface="Times New Roman"/>
              </a:rPr>
              <a:t>高楼</a:t>
            </a:r>
            <a:r>
              <a:rPr lang="en-US" altLang="zh-CN" sz="3400" smtClean="0">
                <a:latin typeface="方正楷体_GBK"/>
                <a:ea typeface="宋体"/>
                <a:cs typeface="Times New Roman"/>
              </a:rPr>
              <a:t>(        )(       )</a:t>
            </a:r>
            <a:r>
              <a:rPr lang="en-US" altLang="zh-CN" sz="3400">
                <a:latin typeface="Calibri"/>
                <a:ea typeface="方正楷体_GBK"/>
                <a:cs typeface="Times New Roman"/>
              </a:rPr>
              <a:t>	</a:t>
            </a:r>
            <a:r>
              <a:rPr lang="en-US" altLang="zh-CN" sz="3400" smtClean="0">
                <a:latin typeface="Calibri"/>
                <a:ea typeface="方正楷体_GBK"/>
                <a:cs typeface="Times New Roman"/>
              </a:rPr>
              <a:t>		</a:t>
            </a:r>
            <a:r>
              <a:rPr lang="en-US" altLang="zh-CN" sz="3400" smtClean="0">
                <a:latin typeface="NEU-BZ"/>
                <a:ea typeface="宋体"/>
                <a:cs typeface="Times New Roman"/>
              </a:rPr>
              <a:t>⑥</a:t>
            </a:r>
            <a:r>
              <a:rPr lang="zh-CN" altLang="zh-CN" sz="3400">
                <a:latin typeface="Calibri"/>
                <a:ea typeface="方正楷体_GBK"/>
                <a:cs typeface="Times New Roman"/>
              </a:rPr>
              <a:t>依</a:t>
            </a:r>
            <a:r>
              <a:rPr lang="en-US" altLang="zh-CN" sz="3400" smtClean="0">
                <a:latin typeface="方正楷体_GBK"/>
                <a:ea typeface="宋体"/>
                <a:cs typeface="Times New Roman"/>
              </a:rPr>
              <a:t>(        )</a:t>
            </a:r>
            <a:r>
              <a:rPr lang="zh-CN" altLang="zh-CN" sz="3400">
                <a:latin typeface="Calibri"/>
                <a:ea typeface="方正楷体_GBK"/>
                <a:cs typeface="Times New Roman"/>
              </a:rPr>
              <a:t>傍</a:t>
            </a:r>
            <a:r>
              <a:rPr lang="en-US" altLang="zh-CN" sz="3400" smtClean="0">
                <a:latin typeface="方正楷体_GBK"/>
                <a:ea typeface="宋体"/>
                <a:cs typeface="Times New Roman"/>
              </a:rPr>
              <a:t>(        )</a:t>
            </a:r>
            <a:endParaRPr lang="zh-CN" altLang="zh-CN" sz="3400">
              <a:latin typeface="Calibri"/>
              <a:ea typeface="宋体"/>
              <a:cs typeface="Times New Roman"/>
            </a:endParaRPr>
          </a:p>
          <a:p>
            <a:pPr indent="722313" algn="just">
              <a:lnSpc>
                <a:spcPct val="130000"/>
              </a:lnSpc>
              <a:spcAft>
                <a:spcPts val="0"/>
              </a:spcAft>
            </a:pPr>
            <a:r>
              <a:rPr lang="zh-CN" altLang="zh-CN" sz="3400">
                <a:latin typeface="Calibri"/>
                <a:ea typeface="宋体"/>
                <a:cs typeface="Times New Roman"/>
              </a:rPr>
              <a:t>城市的街道上</a:t>
            </a:r>
            <a:r>
              <a:rPr lang="zh-CN" altLang="zh-CN" sz="3400" u="sng">
                <a:latin typeface="Calibri"/>
                <a:ea typeface="宋体"/>
                <a:cs typeface="Times New Roman"/>
              </a:rPr>
              <a:t>　</a:t>
            </a:r>
            <a:r>
              <a:rPr lang="en-US" altLang="zh-CN" sz="3400" u="sng" smtClean="0">
                <a:latin typeface="Calibri"/>
                <a:ea typeface="宋体"/>
                <a:cs typeface="Times New Roman"/>
              </a:rPr>
              <a:t>    </a:t>
            </a:r>
            <a:r>
              <a:rPr lang="zh-CN" altLang="zh-CN" sz="3400" u="sng">
                <a:latin typeface="Calibri"/>
                <a:ea typeface="宋体"/>
                <a:cs typeface="Times New Roman"/>
              </a:rPr>
              <a:t>　</a:t>
            </a:r>
            <a:r>
              <a:rPr lang="en-US" altLang="zh-CN" sz="3400">
                <a:latin typeface="方正书宋_GBK"/>
                <a:ea typeface="宋体"/>
                <a:cs typeface="Times New Roman"/>
              </a:rPr>
              <a:t>,</a:t>
            </a:r>
            <a:r>
              <a:rPr lang="zh-CN" altLang="zh-CN" sz="3400">
                <a:latin typeface="Calibri"/>
                <a:ea typeface="宋体"/>
                <a:cs typeface="Times New Roman"/>
              </a:rPr>
              <a:t>街道两边</a:t>
            </a:r>
            <a:r>
              <a:rPr lang="zh-CN" altLang="zh-CN" sz="3400" u="sng">
                <a:latin typeface="Calibri"/>
                <a:ea typeface="宋体"/>
                <a:cs typeface="Times New Roman"/>
              </a:rPr>
              <a:t>　</a:t>
            </a:r>
            <a:r>
              <a:rPr lang="en-US" altLang="zh-CN" sz="3400" u="sng" smtClean="0">
                <a:latin typeface="Calibri"/>
                <a:ea typeface="宋体"/>
                <a:cs typeface="Times New Roman"/>
              </a:rPr>
              <a:t>    </a:t>
            </a:r>
            <a:r>
              <a:rPr lang="zh-CN" altLang="zh-CN" sz="3400" u="sng">
                <a:latin typeface="Calibri"/>
                <a:ea typeface="宋体"/>
                <a:cs typeface="Times New Roman"/>
              </a:rPr>
              <a:t>　</a:t>
            </a:r>
            <a:r>
              <a:rPr lang="zh-CN" altLang="zh-CN" sz="3400">
                <a:latin typeface="Calibri"/>
                <a:ea typeface="宋体"/>
                <a:cs typeface="Times New Roman"/>
              </a:rPr>
              <a:t>。夜幕降临</a:t>
            </a:r>
            <a:r>
              <a:rPr lang="en-US" altLang="zh-CN" sz="3400">
                <a:latin typeface="方正书宋_GBK"/>
                <a:ea typeface="宋体"/>
                <a:cs typeface="Times New Roman"/>
              </a:rPr>
              <a:t>,</a:t>
            </a:r>
            <a:r>
              <a:rPr lang="zh-CN" altLang="zh-CN" sz="3400">
                <a:latin typeface="Calibri"/>
                <a:ea typeface="宋体"/>
                <a:cs typeface="Times New Roman"/>
              </a:rPr>
              <a:t>街道上亮起了灯</a:t>
            </a:r>
            <a:r>
              <a:rPr lang="en-US" altLang="zh-CN" sz="3400">
                <a:latin typeface="方正书宋_GBK"/>
                <a:ea typeface="宋体"/>
                <a:cs typeface="Times New Roman"/>
              </a:rPr>
              <a:t>,</a:t>
            </a:r>
            <a:r>
              <a:rPr lang="zh-CN" altLang="zh-CN" sz="3400">
                <a:latin typeface="Calibri"/>
                <a:ea typeface="宋体"/>
                <a:cs typeface="Times New Roman"/>
              </a:rPr>
              <a:t>到处</a:t>
            </a:r>
            <a:r>
              <a:rPr lang="zh-CN" altLang="zh-CN" sz="3400" u="sng">
                <a:latin typeface="Calibri"/>
                <a:ea typeface="宋体"/>
                <a:cs typeface="Times New Roman"/>
              </a:rPr>
              <a:t>　</a:t>
            </a:r>
            <a:r>
              <a:rPr lang="en-US" altLang="zh-CN" sz="3400" u="sng" smtClean="0">
                <a:latin typeface="Calibri"/>
                <a:ea typeface="宋体"/>
                <a:cs typeface="Times New Roman"/>
              </a:rPr>
              <a:t>    </a:t>
            </a:r>
            <a:r>
              <a:rPr lang="zh-CN" altLang="zh-CN" sz="3400" u="sng">
                <a:latin typeface="Calibri"/>
                <a:ea typeface="宋体"/>
                <a:cs typeface="Times New Roman"/>
              </a:rPr>
              <a:t>　</a:t>
            </a:r>
            <a:r>
              <a:rPr lang="en-US" altLang="zh-CN" sz="3400">
                <a:latin typeface="方正书宋_GBK"/>
                <a:ea typeface="宋体"/>
                <a:cs typeface="Times New Roman"/>
              </a:rPr>
              <a:t>,</a:t>
            </a:r>
            <a:r>
              <a:rPr lang="zh-CN" altLang="zh-CN" sz="3400">
                <a:latin typeface="Calibri"/>
                <a:ea typeface="宋体"/>
                <a:cs typeface="Times New Roman"/>
              </a:rPr>
              <a:t>一派繁华景象。但我更喜欢乡村生活</a:t>
            </a:r>
            <a:r>
              <a:rPr lang="en-US" altLang="zh-CN" sz="3400">
                <a:latin typeface="方正书宋_GBK"/>
                <a:ea typeface="宋体"/>
                <a:cs typeface="Times New Roman"/>
              </a:rPr>
              <a:t>,</a:t>
            </a:r>
            <a:r>
              <a:rPr lang="zh-CN" altLang="zh-CN" sz="3400">
                <a:latin typeface="Calibri"/>
                <a:ea typeface="宋体"/>
                <a:cs typeface="Times New Roman"/>
              </a:rPr>
              <a:t>乡村</a:t>
            </a:r>
            <a:r>
              <a:rPr lang="zh-CN" altLang="zh-CN" sz="3400" u="sng">
                <a:latin typeface="Calibri"/>
                <a:ea typeface="宋体"/>
                <a:cs typeface="Times New Roman"/>
              </a:rPr>
              <a:t>　</a:t>
            </a:r>
            <a:r>
              <a:rPr lang="en-US" altLang="zh-CN" sz="3400" u="sng" smtClean="0">
                <a:latin typeface="Calibri"/>
                <a:ea typeface="宋体"/>
                <a:cs typeface="Times New Roman"/>
              </a:rPr>
              <a:t>    </a:t>
            </a:r>
            <a:r>
              <a:rPr lang="zh-CN" altLang="zh-CN" sz="3400" u="sng">
                <a:latin typeface="Calibri"/>
                <a:ea typeface="宋体"/>
                <a:cs typeface="Times New Roman"/>
              </a:rPr>
              <a:t>　</a:t>
            </a:r>
            <a:r>
              <a:rPr lang="en-US" altLang="zh-CN" sz="3400">
                <a:latin typeface="方正书宋_GBK"/>
                <a:ea typeface="宋体"/>
                <a:cs typeface="Times New Roman"/>
              </a:rPr>
              <a:t>,</a:t>
            </a:r>
            <a:r>
              <a:rPr lang="zh-CN" altLang="zh-CN" sz="3400">
                <a:latin typeface="Calibri"/>
                <a:ea typeface="宋体"/>
                <a:cs typeface="Times New Roman"/>
              </a:rPr>
              <a:t>景色优美</a:t>
            </a:r>
            <a:r>
              <a:rPr lang="en-US" altLang="zh-CN" sz="3400">
                <a:latin typeface="方正书宋_GBK"/>
                <a:ea typeface="宋体"/>
                <a:cs typeface="Times New Roman"/>
              </a:rPr>
              <a:t>,</a:t>
            </a:r>
            <a:r>
              <a:rPr lang="zh-CN" altLang="zh-CN" sz="3400">
                <a:latin typeface="Calibri"/>
                <a:ea typeface="宋体"/>
                <a:cs typeface="Times New Roman"/>
              </a:rPr>
              <a:t>幽雅静谧</a:t>
            </a:r>
            <a:r>
              <a:rPr lang="en-US" altLang="zh-CN" sz="3400">
                <a:latin typeface="方正书宋_GBK"/>
                <a:ea typeface="宋体"/>
                <a:cs typeface="Times New Roman"/>
              </a:rPr>
              <a:t>,</a:t>
            </a:r>
            <a:r>
              <a:rPr lang="zh-CN" altLang="zh-CN" sz="3400">
                <a:latin typeface="Calibri"/>
                <a:ea typeface="宋体"/>
                <a:cs typeface="Times New Roman"/>
              </a:rPr>
              <a:t>做饭时</a:t>
            </a:r>
            <a:r>
              <a:rPr lang="zh-CN" altLang="zh-CN" sz="3400" u="sng">
                <a:latin typeface="Calibri"/>
                <a:ea typeface="宋体"/>
                <a:cs typeface="Times New Roman"/>
              </a:rPr>
              <a:t>　</a:t>
            </a:r>
            <a:r>
              <a:rPr lang="en-US" altLang="zh-CN" sz="3400" u="sng" smtClean="0">
                <a:latin typeface="Calibri"/>
                <a:ea typeface="宋体"/>
                <a:cs typeface="Times New Roman"/>
              </a:rPr>
              <a:t>   </a:t>
            </a:r>
            <a:r>
              <a:rPr lang="zh-CN" altLang="zh-CN" sz="3400" u="sng">
                <a:latin typeface="Calibri"/>
                <a:ea typeface="宋体"/>
                <a:cs typeface="Times New Roman"/>
              </a:rPr>
              <a:t>　</a:t>
            </a:r>
            <a:r>
              <a:rPr lang="en-US" altLang="zh-CN" sz="3400">
                <a:latin typeface="方正书宋_GBK"/>
                <a:ea typeface="宋体"/>
                <a:cs typeface="Times New Roman"/>
              </a:rPr>
              <a:t>,</a:t>
            </a:r>
            <a:r>
              <a:rPr lang="zh-CN" altLang="zh-CN" sz="3400">
                <a:latin typeface="Calibri"/>
                <a:ea typeface="宋体"/>
                <a:cs typeface="Times New Roman"/>
              </a:rPr>
              <a:t>更是增添了几分诗意。</a:t>
            </a:r>
            <a:endParaRPr lang="zh-CN" altLang="zh-CN" sz="3400">
              <a:effectLst/>
              <a:latin typeface="Calibri"/>
              <a:ea typeface="宋体"/>
              <a:cs typeface="Times New Roman"/>
            </a:endParaRPr>
          </a:p>
        </p:txBody>
      </p:sp>
      <p:sp>
        <p:nvSpPr>
          <p:cNvPr id="6" name="矩形 5"/>
          <p:cNvSpPr/>
          <p:nvPr/>
        </p:nvSpPr>
        <p:spPr>
          <a:xfrm>
            <a:off x="1336079" y="1641340"/>
            <a:ext cx="620683" cy="615553"/>
          </a:xfrm>
          <a:prstGeom prst="rect">
            <a:avLst/>
          </a:prstGeom>
        </p:spPr>
        <p:txBody>
          <a:bodyPr wrap="none">
            <a:spAutoFit/>
          </a:bodyPr>
          <a:lstStyle/>
          <a:p>
            <a:r>
              <a:rPr lang="zh-CN" altLang="zh-CN" sz="3400" b="1">
                <a:solidFill>
                  <a:srgbClr val="E72582"/>
                </a:solidFill>
                <a:latin typeface="Calibri"/>
                <a:ea typeface="方正仿宋_GBK"/>
                <a:cs typeface="Times New Roman"/>
              </a:rPr>
              <a:t>灯</a:t>
            </a:r>
            <a:endParaRPr lang="zh-CN" altLang="en-US" b="1">
              <a:solidFill>
                <a:srgbClr val="E72582"/>
              </a:solidFill>
            </a:endParaRPr>
          </a:p>
        </p:txBody>
      </p:sp>
      <p:sp>
        <p:nvSpPr>
          <p:cNvPr id="8" name="矩形 7"/>
          <p:cNvSpPr/>
          <p:nvPr/>
        </p:nvSpPr>
        <p:spPr>
          <a:xfrm>
            <a:off x="2561195" y="1641339"/>
            <a:ext cx="620683" cy="615553"/>
          </a:xfrm>
          <a:prstGeom prst="rect">
            <a:avLst/>
          </a:prstGeom>
        </p:spPr>
        <p:txBody>
          <a:bodyPr wrap="none">
            <a:spAutoFit/>
          </a:bodyPr>
          <a:lstStyle/>
          <a:p>
            <a:r>
              <a:rPr lang="zh-CN" altLang="zh-CN" sz="3400" b="1">
                <a:solidFill>
                  <a:srgbClr val="E72582"/>
                </a:solidFill>
                <a:latin typeface="Calibri"/>
                <a:ea typeface="方正仿宋_GBK"/>
                <a:cs typeface="Times New Roman"/>
              </a:rPr>
              <a:t>火</a:t>
            </a:r>
            <a:endParaRPr lang="zh-CN" altLang="en-US" b="1">
              <a:solidFill>
                <a:srgbClr val="E72582"/>
              </a:solidFill>
            </a:endParaRPr>
          </a:p>
        </p:txBody>
      </p:sp>
      <p:sp>
        <p:nvSpPr>
          <p:cNvPr id="9" name="矩形 8"/>
          <p:cNvSpPr/>
          <p:nvPr/>
        </p:nvSpPr>
        <p:spPr>
          <a:xfrm>
            <a:off x="7602426" y="1658417"/>
            <a:ext cx="620683" cy="615553"/>
          </a:xfrm>
          <a:prstGeom prst="rect">
            <a:avLst/>
          </a:prstGeom>
        </p:spPr>
        <p:txBody>
          <a:bodyPr wrap="none">
            <a:spAutoFit/>
          </a:bodyPr>
          <a:lstStyle/>
          <a:p>
            <a:r>
              <a:rPr lang="zh-CN" altLang="zh-CN" sz="3400" b="1">
                <a:solidFill>
                  <a:srgbClr val="E72582"/>
                </a:solidFill>
                <a:latin typeface="Calibri"/>
                <a:ea typeface="方正仿宋_GBK"/>
                <a:cs typeface="Times New Roman"/>
              </a:rPr>
              <a:t>相</a:t>
            </a:r>
            <a:endParaRPr lang="zh-CN" altLang="en-US" b="1">
              <a:solidFill>
                <a:srgbClr val="E72582"/>
              </a:solidFill>
            </a:endParaRPr>
          </a:p>
        </p:txBody>
      </p:sp>
      <p:sp>
        <p:nvSpPr>
          <p:cNvPr id="10" name="矩形 9"/>
          <p:cNvSpPr/>
          <p:nvPr/>
        </p:nvSpPr>
        <p:spPr>
          <a:xfrm>
            <a:off x="8865742" y="1641339"/>
            <a:ext cx="620683" cy="615553"/>
          </a:xfrm>
          <a:prstGeom prst="rect">
            <a:avLst/>
          </a:prstGeom>
        </p:spPr>
        <p:txBody>
          <a:bodyPr wrap="none">
            <a:spAutoFit/>
          </a:bodyPr>
          <a:lstStyle/>
          <a:p>
            <a:r>
              <a:rPr lang="zh-CN" altLang="zh-CN" sz="3400" b="1">
                <a:solidFill>
                  <a:srgbClr val="E72582"/>
                </a:solidFill>
                <a:latin typeface="Calibri"/>
                <a:ea typeface="方正仿宋_GBK"/>
                <a:cs typeface="Times New Roman"/>
              </a:rPr>
              <a:t>闻</a:t>
            </a:r>
            <a:endParaRPr lang="zh-CN" altLang="en-US" b="1">
              <a:solidFill>
                <a:srgbClr val="E72582"/>
              </a:solidFill>
            </a:endParaRPr>
          </a:p>
        </p:txBody>
      </p:sp>
      <p:sp>
        <p:nvSpPr>
          <p:cNvPr id="11" name="矩形 10"/>
          <p:cNvSpPr/>
          <p:nvPr/>
        </p:nvSpPr>
        <p:spPr>
          <a:xfrm>
            <a:off x="1699476" y="2286002"/>
            <a:ext cx="620683" cy="615553"/>
          </a:xfrm>
          <a:prstGeom prst="rect">
            <a:avLst/>
          </a:prstGeom>
        </p:spPr>
        <p:txBody>
          <a:bodyPr wrap="none">
            <a:spAutoFit/>
          </a:bodyPr>
          <a:lstStyle/>
          <a:p>
            <a:r>
              <a:rPr lang="zh-CN" altLang="zh-CN" sz="3400" b="1">
                <a:solidFill>
                  <a:srgbClr val="E72582"/>
                </a:solidFill>
                <a:latin typeface="Calibri"/>
                <a:ea typeface="方正仿宋_GBK"/>
                <a:cs typeface="Times New Roman"/>
              </a:rPr>
              <a:t>水</a:t>
            </a:r>
            <a:endParaRPr lang="zh-CN" altLang="en-US" b="1">
              <a:solidFill>
                <a:srgbClr val="E72582"/>
              </a:solidFill>
            </a:endParaRPr>
          </a:p>
        </p:txBody>
      </p:sp>
      <p:sp>
        <p:nvSpPr>
          <p:cNvPr id="12" name="矩形 11"/>
          <p:cNvSpPr/>
          <p:nvPr/>
        </p:nvSpPr>
        <p:spPr>
          <a:xfrm>
            <a:off x="3319184" y="2315110"/>
            <a:ext cx="620683" cy="615553"/>
          </a:xfrm>
          <a:prstGeom prst="rect">
            <a:avLst/>
          </a:prstGeom>
        </p:spPr>
        <p:txBody>
          <a:bodyPr wrap="none">
            <a:spAutoFit/>
          </a:bodyPr>
          <a:lstStyle/>
          <a:p>
            <a:r>
              <a:rPr lang="zh-CN" altLang="zh-CN" sz="3400" b="1">
                <a:solidFill>
                  <a:srgbClr val="E72582"/>
                </a:solidFill>
                <a:latin typeface="Calibri"/>
                <a:ea typeface="方正仿宋_GBK"/>
                <a:cs typeface="Times New Roman"/>
              </a:rPr>
              <a:t>龙</a:t>
            </a:r>
            <a:endParaRPr lang="zh-CN" altLang="en-US" b="1">
              <a:solidFill>
                <a:srgbClr val="E72582"/>
              </a:solidFill>
            </a:endParaRPr>
          </a:p>
        </p:txBody>
      </p:sp>
      <p:sp>
        <p:nvSpPr>
          <p:cNvPr id="13" name="矩形 12"/>
          <p:cNvSpPr/>
          <p:nvPr/>
        </p:nvSpPr>
        <p:spPr>
          <a:xfrm>
            <a:off x="6808343" y="2273970"/>
            <a:ext cx="620683" cy="615553"/>
          </a:xfrm>
          <a:prstGeom prst="rect">
            <a:avLst/>
          </a:prstGeom>
        </p:spPr>
        <p:txBody>
          <a:bodyPr wrap="none">
            <a:spAutoFit/>
          </a:bodyPr>
          <a:lstStyle/>
          <a:p>
            <a:r>
              <a:rPr lang="zh-CN" altLang="zh-CN" sz="3400" b="1">
                <a:solidFill>
                  <a:srgbClr val="E72582"/>
                </a:solidFill>
                <a:latin typeface="Calibri"/>
                <a:ea typeface="方正仿宋_GBK"/>
                <a:cs typeface="Times New Roman"/>
              </a:rPr>
              <a:t>炊</a:t>
            </a:r>
            <a:endParaRPr lang="zh-CN" altLang="en-US" b="1">
              <a:solidFill>
                <a:srgbClr val="E72582"/>
              </a:solidFill>
            </a:endParaRPr>
          </a:p>
        </p:txBody>
      </p:sp>
      <p:sp>
        <p:nvSpPr>
          <p:cNvPr id="14" name="矩形 13"/>
          <p:cNvSpPr/>
          <p:nvPr/>
        </p:nvSpPr>
        <p:spPr>
          <a:xfrm>
            <a:off x="7941758" y="2332187"/>
            <a:ext cx="620683" cy="615553"/>
          </a:xfrm>
          <a:prstGeom prst="rect">
            <a:avLst/>
          </a:prstGeom>
        </p:spPr>
        <p:txBody>
          <a:bodyPr wrap="none">
            <a:spAutoFit/>
          </a:bodyPr>
          <a:lstStyle/>
          <a:p>
            <a:r>
              <a:rPr lang="zh-CN" altLang="zh-CN" sz="3400" b="1">
                <a:solidFill>
                  <a:srgbClr val="E72582"/>
                </a:solidFill>
                <a:latin typeface="Calibri"/>
                <a:ea typeface="方正仿宋_GBK"/>
                <a:cs typeface="Times New Roman"/>
              </a:rPr>
              <a:t>烟</a:t>
            </a:r>
            <a:endParaRPr lang="zh-CN" altLang="en-US" b="1">
              <a:solidFill>
                <a:srgbClr val="E72582"/>
              </a:solidFill>
            </a:endParaRPr>
          </a:p>
        </p:txBody>
      </p:sp>
      <p:sp>
        <p:nvSpPr>
          <p:cNvPr id="15" name="矩形 14"/>
          <p:cNvSpPr/>
          <p:nvPr/>
        </p:nvSpPr>
        <p:spPr>
          <a:xfrm>
            <a:off x="2231472" y="3012452"/>
            <a:ext cx="620683" cy="615553"/>
          </a:xfrm>
          <a:prstGeom prst="rect">
            <a:avLst/>
          </a:prstGeom>
        </p:spPr>
        <p:txBody>
          <a:bodyPr wrap="none">
            <a:spAutoFit/>
          </a:bodyPr>
          <a:lstStyle/>
          <a:p>
            <a:r>
              <a:rPr lang="zh-CN" altLang="zh-CN" sz="3400" b="1">
                <a:solidFill>
                  <a:srgbClr val="E72582"/>
                </a:solidFill>
                <a:latin typeface="Calibri"/>
                <a:ea typeface="方正仿宋_GBK"/>
                <a:cs typeface="Times New Roman"/>
              </a:rPr>
              <a:t>大</a:t>
            </a:r>
            <a:endParaRPr lang="zh-CN" altLang="en-US" b="1">
              <a:solidFill>
                <a:srgbClr val="E72582"/>
              </a:solidFill>
            </a:endParaRPr>
          </a:p>
        </p:txBody>
      </p:sp>
      <p:sp>
        <p:nvSpPr>
          <p:cNvPr id="16" name="矩形 15"/>
          <p:cNvSpPr/>
          <p:nvPr/>
        </p:nvSpPr>
        <p:spPr>
          <a:xfrm>
            <a:off x="3319183" y="3012451"/>
            <a:ext cx="620683" cy="615553"/>
          </a:xfrm>
          <a:prstGeom prst="rect">
            <a:avLst/>
          </a:prstGeom>
        </p:spPr>
        <p:txBody>
          <a:bodyPr wrap="none">
            <a:spAutoFit/>
          </a:bodyPr>
          <a:lstStyle/>
          <a:p>
            <a:r>
              <a:rPr lang="zh-CN" altLang="zh-CN" sz="3400" b="1">
                <a:solidFill>
                  <a:srgbClr val="E72582"/>
                </a:solidFill>
                <a:latin typeface="Calibri"/>
                <a:ea typeface="方正仿宋_GBK"/>
                <a:cs typeface="Times New Roman"/>
              </a:rPr>
              <a:t>厦</a:t>
            </a:r>
            <a:endParaRPr lang="zh-CN" altLang="en-US" b="1">
              <a:solidFill>
                <a:srgbClr val="E72582"/>
              </a:solidFill>
            </a:endParaRPr>
          </a:p>
        </p:txBody>
      </p:sp>
      <p:sp>
        <p:nvSpPr>
          <p:cNvPr id="17" name="矩形 16"/>
          <p:cNvSpPr/>
          <p:nvPr/>
        </p:nvSpPr>
        <p:spPr>
          <a:xfrm>
            <a:off x="7292084" y="3012450"/>
            <a:ext cx="620683" cy="615553"/>
          </a:xfrm>
          <a:prstGeom prst="rect">
            <a:avLst/>
          </a:prstGeom>
        </p:spPr>
        <p:txBody>
          <a:bodyPr wrap="none">
            <a:spAutoFit/>
          </a:bodyPr>
          <a:lstStyle/>
          <a:p>
            <a:r>
              <a:rPr lang="zh-CN" altLang="zh-CN" sz="3400" b="1">
                <a:solidFill>
                  <a:srgbClr val="E72582"/>
                </a:solidFill>
                <a:latin typeface="Calibri"/>
                <a:ea typeface="方正仿宋_GBK"/>
                <a:cs typeface="Times New Roman"/>
              </a:rPr>
              <a:t>山</a:t>
            </a:r>
            <a:endParaRPr lang="zh-CN" altLang="en-US" b="1">
              <a:solidFill>
                <a:srgbClr val="E72582"/>
              </a:solidFill>
            </a:endParaRPr>
          </a:p>
        </p:txBody>
      </p:sp>
      <p:sp>
        <p:nvSpPr>
          <p:cNvPr id="18" name="矩形 17"/>
          <p:cNvSpPr/>
          <p:nvPr/>
        </p:nvSpPr>
        <p:spPr>
          <a:xfrm>
            <a:off x="8865742" y="2959772"/>
            <a:ext cx="620683" cy="615553"/>
          </a:xfrm>
          <a:prstGeom prst="rect">
            <a:avLst/>
          </a:prstGeom>
        </p:spPr>
        <p:txBody>
          <a:bodyPr wrap="none">
            <a:spAutoFit/>
          </a:bodyPr>
          <a:lstStyle/>
          <a:p>
            <a:r>
              <a:rPr lang="zh-CN" altLang="zh-CN" sz="3400" b="1">
                <a:solidFill>
                  <a:srgbClr val="E72582"/>
                </a:solidFill>
                <a:latin typeface="Calibri"/>
                <a:ea typeface="方正仿宋_GBK"/>
                <a:cs typeface="Times New Roman"/>
              </a:rPr>
              <a:t>水</a:t>
            </a:r>
            <a:endParaRPr lang="zh-CN" altLang="en-US" b="1">
              <a:solidFill>
                <a:srgbClr val="E72582"/>
              </a:solidFill>
            </a:endParaRPr>
          </a:p>
        </p:txBody>
      </p:sp>
      <p:sp>
        <p:nvSpPr>
          <p:cNvPr id="19" name="矩形 18"/>
          <p:cNvSpPr/>
          <p:nvPr/>
        </p:nvSpPr>
        <p:spPr>
          <a:xfrm>
            <a:off x="4221552" y="3518269"/>
            <a:ext cx="620683" cy="615553"/>
          </a:xfrm>
          <a:prstGeom prst="rect">
            <a:avLst/>
          </a:prstGeom>
        </p:spPr>
        <p:txBody>
          <a:bodyPr wrap="none">
            <a:spAutoFit/>
          </a:bodyPr>
          <a:lstStyle/>
          <a:p>
            <a:r>
              <a:rPr lang="en-US" altLang="zh-CN" sz="3400" b="1">
                <a:solidFill>
                  <a:srgbClr val="E72582"/>
                </a:solidFill>
                <a:latin typeface="NEU-BZ"/>
                <a:ea typeface="宋体"/>
                <a:cs typeface="Times New Roman"/>
              </a:rPr>
              <a:t>③</a:t>
            </a:r>
            <a:endParaRPr lang="zh-CN" altLang="en-US" b="1">
              <a:solidFill>
                <a:srgbClr val="E72582"/>
              </a:solidFill>
            </a:endParaRPr>
          </a:p>
        </p:txBody>
      </p:sp>
      <p:sp>
        <p:nvSpPr>
          <p:cNvPr id="20" name="矩形 19"/>
          <p:cNvSpPr/>
          <p:nvPr/>
        </p:nvSpPr>
        <p:spPr>
          <a:xfrm>
            <a:off x="7398193" y="3535346"/>
            <a:ext cx="620683" cy="615553"/>
          </a:xfrm>
          <a:prstGeom prst="rect">
            <a:avLst/>
          </a:prstGeom>
        </p:spPr>
        <p:txBody>
          <a:bodyPr wrap="none">
            <a:spAutoFit/>
          </a:bodyPr>
          <a:lstStyle/>
          <a:p>
            <a:r>
              <a:rPr lang="en-US" altLang="zh-CN" sz="3400" b="1">
                <a:solidFill>
                  <a:srgbClr val="E72582"/>
                </a:solidFill>
                <a:latin typeface="NEU-BZ"/>
                <a:ea typeface="宋体"/>
                <a:cs typeface="Times New Roman"/>
              </a:rPr>
              <a:t>⑤</a:t>
            </a:r>
            <a:endParaRPr lang="zh-CN" altLang="en-US" b="1">
              <a:solidFill>
                <a:srgbClr val="E72582"/>
              </a:solidFill>
            </a:endParaRPr>
          </a:p>
        </p:txBody>
      </p:sp>
      <p:sp>
        <p:nvSpPr>
          <p:cNvPr id="21" name="矩形 20"/>
          <p:cNvSpPr/>
          <p:nvPr/>
        </p:nvSpPr>
        <p:spPr>
          <a:xfrm>
            <a:off x="4209519" y="4204064"/>
            <a:ext cx="620683" cy="615553"/>
          </a:xfrm>
          <a:prstGeom prst="rect">
            <a:avLst/>
          </a:prstGeom>
        </p:spPr>
        <p:txBody>
          <a:bodyPr wrap="none">
            <a:spAutoFit/>
          </a:bodyPr>
          <a:lstStyle/>
          <a:p>
            <a:r>
              <a:rPr lang="en-US" altLang="zh-CN" sz="3400" b="1">
                <a:solidFill>
                  <a:srgbClr val="E72582"/>
                </a:solidFill>
                <a:latin typeface="NEU-BZ"/>
                <a:ea typeface="宋体"/>
                <a:cs typeface="Times New Roman"/>
              </a:rPr>
              <a:t>①</a:t>
            </a:r>
            <a:endParaRPr lang="zh-CN" altLang="en-US" b="1">
              <a:solidFill>
                <a:srgbClr val="E72582"/>
              </a:solidFill>
            </a:endParaRPr>
          </a:p>
        </p:txBody>
      </p:sp>
      <p:sp>
        <p:nvSpPr>
          <p:cNvPr id="22" name="矩形 21"/>
          <p:cNvSpPr/>
          <p:nvPr/>
        </p:nvSpPr>
        <p:spPr>
          <a:xfrm>
            <a:off x="2871536" y="4889864"/>
            <a:ext cx="620683" cy="615553"/>
          </a:xfrm>
          <a:prstGeom prst="rect">
            <a:avLst/>
          </a:prstGeom>
        </p:spPr>
        <p:txBody>
          <a:bodyPr wrap="none">
            <a:spAutoFit/>
          </a:bodyPr>
          <a:lstStyle/>
          <a:p>
            <a:r>
              <a:rPr lang="en-US" altLang="zh-CN" sz="3400" b="1">
                <a:solidFill>
                  <a:srgbClr val="E72582"/>
                </a:solidFill>
                <a:latin typeface="NEU-BZ"/>
                <a:ea typeface="宋体"/>
                <a:cs typeface="Times New Roman"/>
              </a:rPr>
              <a:t>⑥</a:t>
            </a:r>
            <a:endParaRPr lang="zh-CN" altLang="en-US" b="1">
              <a:solidFill>
                <a:srgbClr val="E72582"/>
              </a:solidFill>
            </a:endParaRPr>
          </a:p>
        </p:txBody>
      </p:sp>
      <p:sp>
        <p:nvSpPr>
          <p:cNvPr id="23" name="矩形 22"/>
          <p:cNvSpPr/>
          <p:nvPr/>
        </p:nvSpPr>
        <p:spPr>
          <a:xfrm>
            <a:off x="9139987" y="4882877"/>
            <a:ext cx="620683" cy="615553"/>
          </a:xfrm>
          <a:prstGeom prst="rect">
            <a:avLst/>
          </a:prstGeom>
        </p:spPr>
        <p:txBody>
          <a:bodyPr wrap="none">
            <a:spAutoFit/>
          </a:bodyPr>
          <a:lstStyle/>
          <a:p>
            <a:r>
              <a:rPr lang="en-US" altLang="zh-CN" sz="3400" b="1">
                <a:solidFill>
                  <a:srgbClr val="E72582"/>
                </a:solidFill>
                <a:latin typeface="NEU-BZ"/>
                <a:ea typeface="宋体"/>
                <a:cs typeface="Times New Roman"/>
              </a:rPr>
              <a:t>④</a:t>
            </a:r>
            <a:endParaRPr lang="zh-CN" altLang="en-US" b="1">
              <a:solidFill>
                <a:srgbClr val="E72582"/>
              </a:solidFill>
            </a:endParaRPr>
          </a:p>
        </p:txBody>
      </p:sp>
    </p:spTree>
    <p:custDataLst>
      <p:tags r:id="rId1"/>
    </p:custDataLst>
    <p:extLst>
      <p:ext uri="{BB962C8B-B14F-4D97-AF65-F5344CB8AC3E}">
        <p14:creationId xmlns:p14="http://schemas.microsoft.com/office/powerpoint/2010/main" val="2071414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randombar(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randombar(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randombar(horizontal)">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randombar(horizontal)">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randombar(horizontal)">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randombar(horizontal)">
                                      <p:cBhvr>
                                        <p:cTn id="47" dur="5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14" presetClass="entr" presetSubtype="10"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randombar(horizontal)">
                                      <p:cBhvr>
                                        <p:cTn id="52" dur="500"/>
                                        <p:tgtEl>
                                          <p:spTgt spid="16"/>
                                        </p:tgtEl>
                                      </p:cBhvr>
                                    </p:animEffect>
                                  </p:childTnLst>
                                </p:cTn>
                              </p:par>
                            </p:childTnLst>
                          </p:cTn>
                        </p:par>
                      </p:childTnLst>
                    </p:cTn>
                  </p:par>
                  <p:par>
                    <p:cTn id="53" fill="hold">
                      <p:stCondLst>
                        <p:cond delay="indefinite"/>
                      </p:stCondLst>
                      <p:childTnLst>
                        <p:par>
                          <p:cTn id="54" fill="hold">
                            <p:stCondLst>
                              <p:cond delay="0"/>
                            </p:stCondLst>
                            <p:childTnLst>
                              <p:par>
                                <p:cTn id="55" presetID="14" presetClass="entr" presetSubtype="10" fill="hold" grpId="0" nodeType="click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randombar(horizontal)">
                                      <p:cBhvr>
                                        <p:cTn id="57" dur="500"/>
                                        <p:tgtEl>
                                          <p:spTgt spid="17"/>
                                        </p:tgtEl>
                                      </p:cBhvr>
                                    </p:animEffect>
                                  </p:childTnLst>
                                </p:cTn>
                              </p:par>
                            </p:childTnLst>
                          </p:cTn>
                        </p:par>
                      </p:childTnLst>
                    </p:cTn>
                  </p:par>
                  <p:par>
                    <p:cTn id="58" fill="hold">
                      <p:stCondLst>
                        <p:cond delay="indefinite"/>
                      </p:stCondLst>
                      <p:childTnLst>
                        <p:par>
                          <p:cTn id="59" fill="hold">
                            <p:stCondLst>
                              <p:cond delay="0"/>
                            </p:stCondLst>
                            <p:childTnLst>
                              <p:par>
                                <p:cTn id="60" presetID="14" presetClass="entr" presetSubtype="10" fill="hold" grpId="0" nodeType="click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randombar(horizontal)">
                                      <p:cBhvr>
                                        <p:cTn id="62" dur="500"/>
                                        <p:tgtEl>
                                          <p:spTgt spid="18"/>
                                        </p:tgtEl>
                                      </p:cBhvr>
                                    </p:animEffect>
                                  </p:childTnLst>
                                </p:cTn>
                              </p:par>
                            </p:childTnLst>
                          </p:cTn>
                        </p:par>
                      </p:childTnLst>
                    </p:cTn>
                  </p:par>
                  <p:par>
                    <p:cTn id="63" fill="hold">
                      <p:stCondLst>
                        <p:cond delay="indefinite"/>
                      </p:stCondLst>
                      <p:childTnLst>
                        <p:par>
                          <p:cTn id="64" fill="hold">
                            <p:stCondLst>
                              <p:cond delay="0"/>
                            </p:stCondLst>
                            <p:childTnLst>
                              <p:par>
                                <p:cTn id="65" presetID="14" presetClass="entr" presetSubtype="10"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randombar(horizontal)">
                                      <p:cBhvr>
                                        <p:cTn id="67" dur="500"/>
                                        <p:tgtEl>
                                          <p:spTgt spid="19"/>
                                        </p:tgtEl>
                                      </p:cBhvr>
                                    </p:animEffect>
                                  </p:childTnLst>
                                </p:cTn>
                              </p:par>
                            </p:childTnLst>
                          </p:cTn>
                        </p:par>
                      </p:childTnLst>
                    </p:cTn>
                  </p:par>
                  <p:par>
                    <p:cTn id="68" fill="hold">
                      <p:stCondLst>
                        <p:cond delay="indefinite"/>
                      </p:stCondLst>
                      <p:childTnLst>
                        <p:par>
                          <p:cTn id="69" fill="hold">
                            <p:stCondLst>
                              <p:cond delay="0"/>
                            </p:stCondLst>
                            <p:childTnLst>
                              <p:par>
                                <p:cTn id="70" presetID="14" presetClass="entr" presetSubtype="10" fill="hold" grpId="0" nodeType="click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randombar(horizontal)">
                                      <p:cBhvr>
                                        <p:cTn id="72" dur="500"/>
                                        <p:tgtEl>
                                          <p:spTgt spid="20"/>
                                        </p:tgtEl>
                                      </p:cBhvr>
                                    </p:animEffect>
                                  </p:childTnLst>
                                </p:cTn>
                              </p:par>
                            </p:childTnLst>
                          </p:cTn>
                        </p:par>
                      </p:childTnLst>
                    </p:cTn>
                  </p:par>
                  <p:par>
                    <p:cTn id="73" fill="hold">
                      <p:stCondLst>
                        <p:cond delay="indefinite"/>
                      </p:stCondLst>
                      <p:childTnLst>
                        <p:par>
                          <p:cTn id="74" fill="hold">
                            <p:stCondLst>
                              <p:cond delay="0"/>
                            </p:stCondLst>
                            <p:childTnLst>
                              <p:par>
                                <p:cTn id="75" presetID="14" presetClass="entr" presetSubtype="10" fill="hold" grpId="0" nodeType="click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randombar(horizontal)">
                                      <p:cBhvr>
                                        <p:cTn id="77" dur="500"/>
                                        <p:tgtEl>
                                          <p:spTgt spid="21"/>
                                        </p:tgtEl>
                                      </p:cBhvr>
                                    </p:animEffect>
                                  </p:childTnLst>
                                </p:cTn>
                              </p:par>
                            </p:childTnLst>
                          </p:cTn>
                        </p:par>
                      </p:childTnLst>
                    </p:cTn>
                  </p:par>
                  <p:par>
                    <p:cTn id="78" fill="hold">
                      <p:stCondLst>
                        <p:cond delay="indefinite"/>
                      </p:stCondLst>
                      <p:childTnLst>
                        <p:par>
                          <p:cTn id="79" fill="hold">
                            <p:stCondLst>
                              <p:cond delay="0"/>
                            </p:stCondLst>
                            <p:childTnLst>
                              <p:par>
                                <p:cTn id="80" presetID="14" presetClass="entr" presetSubtype="10" fill="hold" grpId="0" nodeType="click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randombar(horizontal)">
                                      <p:cBhvr>
                                        <p:cTn id="82" dur="500"/>
                                        <p:tgtEl>
                                          <p:spTgt spid="22"/>
                                        </p:tgtEl>
                                      </p:cBhvr>
                                    </p:animEffect>
                                  </p:childTnLst>
                                </p:cTn>
                              </p:par>
                            </p:childTnLst>
                          </p:cTn>
                        </p:par>
                      </p:childTnLst>
                    </p:cTn>
                  </p:par>
                  <p:par>
                    <p:cTn id="83" fill="hold">
                      <p:stCondLst>
                        <p:cond delay="indefinite"/>
                      </p:stCondLst>
                      <p:childTnLst>
                        <p:par>
                          <p:cTn id="84" fill="hold">
                            <p:stCondLst>
                              <p:cond delay="0"/>
                            </p:stCondLst>
                            <p:childTnLst>
                              <p:par>
                                <p:cTn id="85" presetID="14" presetClass="entr" presetSubtype="10" fill="hold" grpId="0" nodeType="click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randombar(horizontal)">
                                      <p:cBhvr>
                                        <p:cTn id="8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课堂练习</a:t>
            </a:r>
            <a:endParaRPr lang="zh-CN" altLang="en-US" sz="1200" dirty="0"/>
          </a:p>
        </p:txBody>
      </p:sp>
      <p:sp>
        <p:nvSpPr>
          <p:cNvPr id="3" name="矩形 2"/>
          <p:cNvSpPr/>
          <p:nvPr/>
        </p:nvSpPr>
        <p:spPr>
          <a:xfrm>
            <a:off x="505459" y="874541"/>
            <a:ext cx="11153141" cy="4278094"/>
          </a:xfrm>
          <a:prstGeom prst="rect">
            <a:avLst/>
          </a:prstGeom>
        </p:spPr>
        <p:txBody>
          <a:bodyPr wrap="square">
            <a:spAutoFit/>
          </a:bodyPr>
          <a:lstStyle/>
          <a:p>
            <a:pPr>
              <a:lnSpc>
                <a:spcPct val="200000"/>
              </a:lnSpc>
              <a:spcAft>
                <a:spcPts val="0"/>
              </a:spcAft>
            </a:pPr>
            <a:r>
              <a:rPr lang="zh-CN" altLang="zh-CN" sz="3400">
                <a:latin typeface="Calibri"/>
                <a:ea typeface="方正黑体_GBK"/>
                <a:cs typeface="Times New Roman"/>
              </a:rPr>
              <a:t>四、背诵《卜算子</a:t>
            </a:r>
            <a:r>
              <a:rPr lang="en-US" altLang="zh-CN" sz="3400">
                <a:latin typeface="NEU-FZ"/>
                <a:ea typeface="宋体"/>
                <a:cs typeface="Times New Roman"/>
              </a:rPr>
              <a:t>·</a:t>
            </a:r>
            <a:r>
              <a:rPr lang="zh-CN" altLang="zh-CN" sz="3400">
                <a:latin typeface="Calibri"/>
                <a:ea typeface="方正黑体_GBK"/>
                <a:cs typeface="Times New Roman"/>
              </a:rPr>
              <a:t>咏梅》</a:t>
            </a:r>
            <a:r>
              <a:rPr lang="en-US" altLang="zh-CN" sz="3400">
                <a:latin typeface="方正黑体_GBK"/>
                <a:ea typeface="宋体"/>
                <a:cs typeface="Times New Roman"/>
              </a:rPr>
              <a:t>,</a:t>
            </a:r>
            <a:r>
              <a:rPr lang="zh-CN" altLang="zh-CN" sz="3400">
                <a:latin typeface="Calibri"/>
                <a:ea typeface="方正黑体_GBK"/>
                <a:cs typeface="Times New Roman"/>
              </a:rPr>
              <a:t>填空。</a:t>
            </a:r>
            <a:endParaRPr lang="zh-CN" altLang="zh-CN" sz="3400">
              <a:latin typeface="Calibri"/>
              <a:ea typeface="宋体"/>
              <a:cs typeface="Times New Roman"/>
            </a:endParaRPr>
          </a:p>
          <a:p>
            <a:pPr indent="722313">
              <a:lnSpc>
                <a:spcPct val="200000"/>
              </a:lnSpc>
            </a:pPr>
            <a:r>
              <a:rPr lang="zh-CN" altLang="zh-CN" sz="3400" u="sng">
                <a:latin typeface="Calibri"/>
                <a:ea typeface="宋体"/>
                <a:cs typeface="Times New Roman"/>
              </a:rPr>
              <a:t>　</a:t>
            </a:r>
            <a:r>
              <a:rPr lang="en-US" altLang="zh-CN" sz="3400" u="sng" smtClean="0">
                <a:latin typeface="Calibri"/>
                <a:ea typeface="宋体"/>
                <a:cs typeface="Times New Roman"/>
              </a:rPr>
              <a:t>              </a:t>
            </a:r>
            <a:r>
              <a:rPr lang="zh-CN" altLang="zh-CN" sz="3400" smtClean="0">
                <a:latin typeface="Calibri"/>
                <a:ea typeface="宋体"/>
                <a:cs typeface="Times New Roman"/>
              </a:rPr>
              <a:t>送</a:t>
            </a:r>
            <a:r>
              <a:rPr lang="zh-CN" altLang="zh-CN" sz="3400">
                <a:latin typeface="Calibri"/>
                <a:ea typeface="宋体"/>
                <a:cs typeface="Times New Roman"/>
              </a:rPr>
              <a:t>春归</a:t>
            </a:r>
            <a:r>
              <a:rPr lang="en-US" altLang="zh-CN" sz="3400">
                <a:latin typeface="方正书宋_GBK"/>
                <a:ea typeface="宋体"/>
                <a:cs typeface="Times New Roman"/>
              </a:rPr>
              <a:t>,</a:t>
            </a:r>
            <a:r>
              <a:rPr lang="zh-CN" altLang="zh-CN" sz="3400" u="sng">
                <a:latin typeface="Calibri"/>
                <a:ea typeface="宋体"/>
                <a:cs typeface="Times New Roman"/>
              </a:rPr>
              <a:t>　</a:t>
            </a:r>
            <a:r>
              <a:rPr lang="en-US" altLang="zh-CN" sz="3400" u="sng" smtClean="0">
                <a:latin typeface="Calibri"/>
                <a:ea typeface="宋体"/>
                <a:cs typeface="Times New Roman"/>
              </a:rPr>
              <a:t>       </a:t>
            </a:r>
            <a:r>
              <a:rPr lang="zh-CN" altLang="zh-CN" sz="3400" u="sng">
                <a:latin typeface="Calibri"/>
                <a:ea typeface="宋体"/>
                <a:cs typeface="Times New Roman"/>
              </a:rPr>
              <a:t>　</a:t>
            </a:r>
            <a:r>
              <a:rPr lang="en-US" altLang="zh-CN" sz="3400" u="sng" smtClean="0">
                <a:latin typeface="Calibri"/>
                <a:ea typeface="宋体"/>
                <a:cs typeface="Times New Roman"/>
              </a:rPr>
              <a:t>  </a:t>
            </a:r>
            <a:r>
              <a:rPr lang="zh-CN" altLang="zh-CN" sz="3400" smtClean="0">
                <a:latin typeface="Calibri"/>
                <a:ea typeface="宋体"/>
                <a:cs typeface="Times New Roman"/>
              </a:rPr>
              <a:t>迎春</a:t>
            </a:r>
            <a:r>
              <a:rPr lang="zh-CN" altLang="zh-CN" sz="3400">
                <a:latin typeface="Calibri"/>
                <a:ea typeface="宋体"/>
                <a:cs typeface="Times New Roman"/>
              </a:rPr>
              <a:t>到。已是悬崖</a:t>
            </a:r>
            <a:r>
              <a:rPr lang="zh-CN" altLang="zh-CN" sz="3400" u="sng">
                <a:latin typeface="Calibri"/>
                <a:ea typeface="宋体"/>
                <a:cs typeface="Times New Roman"/>
              </a:rPr>
              <a:t>　</a:t>
            </a:r>
            <a:r>
              <a:rPr lang="en-US" altLang="zh-CN" sz="3400" u="sng" smtClean="0">
                <a:latin typeface="Calibri"/>
                <a:ea typeface="宋体"/>
                <a:cs typeface="Times New Roman"/>
              </a:rPr>
              <a:t>         </a:t>
            </a:r>
            <a:r>
              <a:rPr lang="zh-CN" altLang="zh-CN" sz="3400" u="sng">
                <a:latin typeface="Calibri"/>
                <a:ea typeface="宋体"/>
                <a:cs typeface="Times New Roman"/>
              </a:rPr>
              <a:t>　</a:t>
            </a:r>
            <a:r>
              <a:rPr lang="en-US" altLang="zh-CN" sz="3400" smtClean="0">
                <a:latin typeface="方正书宋_GBK"/>
                <a:ea typeface="宋体"/>
                <a:cs typeface="Times New Roman"/>
              </a:rPr>
              <a:t>,</a:t>
            </a:r>
          </a:p>
          <a:p>
            <a:pPr>
              <a:lnSpc>
                <a:spcPct val="200000"/>
              </a:lnSpc>
            </a:pPr>
            <a:r>
              <a:rPr lang="zh-CN" altLang="zh-CN" sz="3400" smtClean="0">
                <a:latin typeface="Calibri"/>
                <a:ea typeface="宋体"/>
                <a:cs typeface="Times New Roman"/>
              </a:rPr>
              <a:t>犹</a:t>
            </a:r>
            <a:r>
              <a:rPr lang="zh-CN" altLang="zh-CN" sz="3400">
                <a:latin typeface="Calibri"/>
                <a:ea typeface="宋体"/>
                <a:cs typeface="Times New Roman"/>
              </a:rPr>
              <a:t>有</a:t>
            </a:r>
            <a:r>
              <a:rPr lang="zh-CN" altLang="zh-CN" sz="3400" u="sng">
                <a:latin typeface="Calibri"/>
                <a:ea typeface="宋体"/>
                <a:cs typeface="Times New Roman"/>
              </a:rPr>
              <a:t>　</a:t>
            </a:r>
            <a:r>
              <a:rPr lang="en-US" altLang="zh-CN" sz="3400" u="sng" smtClean="0">
                <a:latin typeface="Calibri"/>
                <a:ea typeface="宋体"/>
                <a:cs typeface="Times New Roman"/>
              </a:rPr>
              <a:t>                </a:t>
            </a:r>
            <a:r>
              <a:rPr lang="zh-CN" altLang="zh-CN" sz="3400" u="sng">
                <a:latin typeface="Calibri"/>
                <a:ea typeface="宋体"/>
                <a:cs typeface="Times New Roman"/>
              </a:rPr>
              <a:t>　</a:t>
            </a:r>
            <a:r>
              <a:rPr lang="zh-CN" altLang="zh-CN" sz="3400">
                <a:latin typeface="Calibri"/>
                <a:ea typeface="宋体"/>
                <a:cs typeface="Times New Roman"/>
              </a:rPr>
              <a:t>。</a:t>
            </a:r>
            <a:r>
              <a:rPr lang="zh-CN" altLang="zh-CN" sz="3400">
                <a:latin typeface="Calibri"/>
                <a:ea typeface="宋体"/>
                <a:cs typeface="Times New Roman"/>
              </a:rPr>
              <a:t>　</a:t>
            </a:r>
            <a:r>
              <a:rPr lang="en-US" altLang="zh-CN" sz="3400" smtClean="0">
                <a:latin typeface="Calibri"/>
                <a:ea typeface="宋体"/>
                <a:cs typeface="Times New Roman"/>
              </a:rPr>
              <a:t> </a:t>
            </a:r>
            <a:r>
              <a:rPr lang="zh-CN" altLang="zh-CN" sz="3400">
                <a:latin typeface="Calibri"/>
                <a:ea typeface="宋体"/>
                <a:cs typeface="Times New Roman"/>
              </a:rPr>
              <a:t>　俏也</a:t>
            </a:r>
            <a:r>
              <a:rPr lang="zh-CN" altLang="zh-CN" sz="3400" u="sng">
                <a:latin typeface="Calibri"/>
                <a:ea typeface="宋体"/>
                <a:cs typeface="Times New Roman"/>
              </a:rPr>
              <a:t>　</a:t>
            </a:r>
            <a:r>
              <a:rPr lang="en-US" altLang="zh-CN" sz="3400" u="sng" smtClean="0">
                <a:latin typeface="Calibri"/>
                <a:ea typeface="宋体"/>
                <a:cs typeface="Times New Roman"/>
              </a:rPr>
              <a:t>             </a:t>
            </a:r>
            <a:r>
              <a:rPr lang="zh-CN" altLang="zh-CN" sz="3400" u="sng">
                <a:latin typeface="Calibri"/>
                <a:ea typeface="宋体"/>
                <a:cs typeface="Times New Roman"/>
              </a:rPr>
              <a:t>　</a:t>
            </a:r>
            <a:r>
              <a:rPr lang="en-US" altLang="zh-CN" sz="3400">
                <a:latin typeface="方正书宋_GBK"/>
                <a:ea typeface="宋体"/>
                <a:cs typeface="Times New Roman"/>
              </a:rPr>
              <a:t>,</a:t>
            </a:r>
            <a:r>
              <a:rPr lang="zh-CN" altLang="zh-CN" sz="3400">
                <a:latin typeface="Calibri"/>
                <a:ea typeface="宋体"/>
                <a:cs typeface="Times New Roman"/>
              </a:rPr>
              <a:t>只把</a:t>
            </a:r>
            <a:r>
              <a:rPr lang="zh-CN" altLang="zh-CN" sz="3400" u="sng">
                <a:latin typeface="Calibri"/>
                <a:ea typeface="宋体"/>
                <a:cs typeface="Times New Roman"/>
              </a:rPr>
              <a:t>　</a:t>
            </a:r>
            <a:r>
              <a:rPr lang="en-US" altLang="zh-CN" sz="3400" u="sng" smtClean="0">
                <a:latin typeface="Calibri"/>
                <a:ea typeface="宋体"/>
                <a:cs typeface="Times New Roman"/>
              </a:rPr>
              <a:t>             </a:t>
            </a:r>
            <a:r>
              <a:rPr lang="zh-CN" altLang="zh-CN" sz="3400" u="sng">
                <a:latin typeface="Calibri"/>
                <a:ea typeface="宋体"/>
                <a:cs typeface="Times New Roman"/>
              </a:rPr>
              <a:t>　</a:t>
            </a:r>
            <a:r>
              <a:rPr lang="zh-CN" altLang="zh-CN" sz="3400" smtClean="0">
                <a:latin typeface="Calibri"/>
                <a:ea typeface="宋体"/>
                <a:cs typeface="Times New Roman"/>
              </a:rPr>
              <a:t>。</a:t>
            </a:r>
            <a:endParaRPr lang="en-US" altLang="zh-CN" sz="3400" smtClean="0">
              <a:latin typeface="Calibri"/>
              <a:ea typeface="宋体"/>
              <a:cs typeface="Times New Roman"/>
            </a:endParaRPr>
          </a:p>
          <a:p>
            <a:pPr>
              <a:lnSpc>
                <a:spcPct val="200000"/>
              </a:lnSpc>
            </a:pPr>
            <a:r>
              <a:rPr lang="zh-CN" altLang="zh-CN" sz="3400" smtClean="0">
                <a:latin typeface="Calibri"/>
                <a:ea typeface="宋体"/>
                <a:cs typeface="Times New Roman"/>
              </a:rPr>
              <a:t>待到</a:t>
            </a:r>
            <a:r>
              <a:rPr lang="zh-CN" altLang="zh-CN" sz="3400" u="sng">
                <a:latin typeface="Calibri"/>
                <a:ea typeface="宋体"/>
                <a:cs typeface="Times New Roman"/>
              </a:rPr>
              <a:t>　</a:t>
            </a:r>
            <a:r>
              <a:rPr lang="en-US" altLang="zh-CN" sz="3400" u="sng" smtClean="0">
                <a:latin typeface="Calibri"/>
                <a:ea typeface="宋体"/>
                <a:cs typeface="Times New Roman"/>
              </a:rPr>
              <a:t>                         </a:t>
            </a:r>
            <a:r>
              <a:rPr lang="zh-CN" altLang="zh-CN" sz="3400" u="sng">
                <a:latin typeface="Calibri"/>
                <a:ea typeface="宋体"/>
                <a:cs typeface="Times New Roman"/>
              </a:rPr>
              <a:t>　</a:t>
            </a:r>
            <a:r>
              <a:rPr lang="en-US" altLang="zh-CN" sz="3400">
                <a:latin typeface="方正书宋_GBK"/>
                <a:ea typeface="宋体"/>
                <a:cs typeface="Times New Roman"/>
              </a:rPr>
              <a:t>,</a:t>
            </a:r>
            <a:r>
              <a:rPr lang="zh-CN" altLang="zh-CN" sz="3400">
                <a:latin typeface="Calibri"/>
                <a:ea typeface="宋体"/>
                <a:cs typeface="Times New Roman"/>
              </a:rPr>
              <a:t>她在</a:t>
            </a:r>
            <a:r>
              <a:rPr lang="zh-CN" altLang="zh-CN" sz="3400" u="sng">
                <a:latin typeface="Calibri"/>
                <a:ea typeface="宋体"/>
                <a:cs typeface="Times New Roman"/>
              </a:rPr>
              <a:t>　</a:t>
            </a:r>
            <a:r>
              <a:rPr lang="en-US" altLang="zh-CN" sz="3400" u="sng" smtClean="0">
                <a:latin typeface="Calibri"/>
                <a:ea typeface="宋体"/>
                <a:cs typeface="Times New Roman"/>
              </a:rPr>
              <a:t>                     </a:t>
            </a:r>
            <a:r>
              <a:rPr lang="zh-CN" altLang="zh-CN" sz="3400" u="sng">
                <a:latin typeface="Calibri"/>
                <a:ea typeface="宋体"/>
                <a:cs typeface="Times New Roman"/>
              </a:rPr>
              <a:t>　</a:t>
            </a:r>
            <a:r>
              <a:rPr lang="zh-CN" altLang="zh-CN" sz="3400">
                <a:latin typeface="Calibri"/>
                <a:ea typeface="宋体"/>
                <a:cs typeface="Times New Roman"/>
              </a:rPr>
              <a:t>。</a:t>
            </a:r>
            <a:endParaRPr lang="zh-CN" altLang="en-US" sz="3400"/>
          </a:p>
        </p:txBody>
      </p:sp>
      <p:sp>
        <p:nvSpPr>
          <p:cNvPr id="6" name="矩形 5"/>
          <p:cNvSpPr/>
          <p:nvPr/>
        </p:nvSpPr>
        <p:spPr>
          <a:xfrm>
            <a:off x="1561135" y="2110571"/>
            <a:ext cx="1056700" cy="615553"/>
          </a:xfrm>
          <a:prstGeom prst="rect">
            <a:avLst/>
          </a:prstGeom>
        </p:spPr>
        <p:txBody>
          <a:bodyPr wrap="none">
            <a:spAutoFit/>
          </a:bodyPr>
          <a:lstStyle/>
          <a:p>
            <a:r>
              <a:rPr lang="zh-CN" altLang="zh-CN" sz="3400" b="1">
                <a:solidFill>
                  <a:srgbClr val="E72582"/>
                </a:solidFill>
                <a:latin typeface="Calibri"/>
                <a:ea typeface="方正仿宋_GBK"/>
                <a:cs typeface="Times New Roman"/>
              </a:rPr>
              <a:t>风雨</a:t>
            </a:r>
            <a:endParaRPr lang="zh-CN" altLang="en-US" b="1">
              <a:solidFill>
                <a:srgbClr val="E72582"/>
              </a:solidFill>
            </a:endParaRPr>
          </a:p>
        </p:txBody>
      </p:sp>
      <p:sp>
        <p:nvSpPr>
          <p:cNvPr id="8" name="矩形 7"/>
          <p:cNvSpPr/>
          <p:nvPr/>
        </p:nvSpPr>
        <p:spPr>
          <a:xfrm>
            <a:off x="4951987" y="2127643"/>
            <a:ext cx="1056700" cy="615553"/>
          </a:xfrm>
          <a:prstGeom prst="rect">
            <a:avLst/>
          </a:prstGeom>
        </p:spPr>
        <p:txBody>
          <a:bodyPr wrap="none">
            <a:spAutoFit/>
          </a:bodyPr>
          <a:lstStyle/>
          <a:p>
            <a:r>
              <a:rPr lang="zh-CN" altLang="zh-CN" sz="3400" b="1">
                <a:solidFill>
                  <a:srgbClr val="E72582"/>
                </a:solidFill>
                <a:latin typeface="Calibri"/>
                <a:ea typeface="方正仿宋_GBK"/>
                <a:cs typeface="Times New Roman"/>
              </a:rPr>
              <a:t>飞雪</a:t>
            </a:r>
            <a:endParaRPr lang="zh-CN" altLang="en-US" b="1">
              <a:solidFill>
                <a:srgbClr val="E72582"/>
              </a:solidFill>
            </a:endParaRPr>
          </a:p>
        </p:txBody>
      </p:sp>
      <p:sp>
        <p:nvSpPr>
          <p:cNvPr id="9" name="矩形 8"/>
          <p:cNvSpPr/>
          <p:nvPr/>
        </p:nvSpPr>
        <p:spPr>
          <a:xfrm>
            <a:off x="9837421" y="2110569"/>
            <a:ext cx="1492716" cy="615553"/>
          </a:xfrm>
          <a:prstGeom prst="rect">
            <a:avLst/>
          </a:prstGeom>
        </p:spPr>
        <p:txBody>
          <a:bodyPr wrap="none">
            <a:spAutoFit/>
          </a:bodyPr>
          <a:lstStyle/>
          <a:p>
            <a:r>
              <a:rPr lang="zh-CN" altLang="zh-CN" sz="3400" b="1">
                <a:solidFill>
                  <a:srgbClr val="E72582"/>
                </a:solidFill>
                <a:latin typeface="Calibri"/>
                <a:ea typeface="方正仿宋_GBK"/>
                <a:cs typeface="Times New Roman"/>
              </a:rPr>
              <a:t>百丈冰</a:t>
            </a:r>
            <a:endParaRPr lang="zh-CN" altLang="en-US" b="1">
              <a:solidFill>
                <a:srgbClr val="E72582"/>
              </a:solidFill>
            </a:endParaRPr>
          </a:p>
        </p:txBody>
      </p:sp>
      <p:sp>
        <p:nvSpPr>
          <p:cNvPr id="10" name="矩形 9"/>
          <p:cNvSpPr/>
          <p:nvPr/>
        </p:nvSpPr>
        <p:spPr>
          <a:xfrm>
            <a:off x="1871477" y="3126269"/>
            <a:ext cx="1492716" cy="615553"/>
          </a:xfrm>
          <a:prstGeom prst="rect">
            <a:avLst/>
          </a:prstGeom>
        </p:spPr>
        <p:txBody>
          <a:bodyPr wrap="none">
            <a:spAutoFit/>
          </a:bodyPr>
          <a:lstStyle/>
          <a:p>
            <a:r>
              <a:rPr lang="zh-CN" altLang="zh-CN" sz="3400" b="1">
                <a:solidFill>
                  <a:srgbClr val="E72582"/>
                </a:solidFill>
                <a:latin typeface="Calibri"/>
                <a:ea typeface="方正仿宋_GBK"/>
                <a:cs typeface="Times New Roman"/>
              </a:rPr>
              <a:t>花枝俏</a:t>
            </a:r>
            <a:endParaRPr lang="zh-CN" altLang="en-US" b="1">
              <a:solidFill>
                <a:srgbClr val="E72582"/>
              </a:solidFill>
            </a:endParaRPr>
          </a:p>
        </p:txBody>
      </p:sp>
      <p:sp>
        <p:nvSpPr>
          <p:cNvPr id="11" name="矩形 10"/>
          <p:cNvSpPr/>
          <p:nvPr/>
        </p:nvSpPr>
        <p:spPr>
          <a:xfrm>
            <a:off x="6444515" y="3157320"/>
            <a:ext cx="1492716" cy="615553"/>
          </a:xfrm>
          <a:prstGeom prst="rect">
            <a:avLst/>
          </a:prstGeom>
        </p:spPr>
        <p:txBody>
          <a:bodyPr wrap="none">
            <a:spAutoFit/>
          </a:bodyPr>
          <a:lstStyle/>
          <a:p>
            <a:r>
              <a:rPr lang="zh-CN" altLang="zh-CN" sz="3400" b="1">
                <a:solidFill>
                  <a:srgbClr val="E72582"/>
                </a:solidFill>
                <a:latin typeface="Calibri"/>
                <a:ea typeface="方正仿宋_GBK"/>
                <a:cs typeface="Times New Roman"/>
              </a:rPr>
              <a:t>不争春</a:t>
            </a:r>
            <a:endParaRPr lang="zh-CN" altLang="en-US" b="1">
              <a:solidFill>
                <a:srgbClr val="E72582"/>
              </a:solidFill>
            </a:endParaRPr>
          </a:p>
        </p:txBody>
      </p:sp>
      <p:sp>
        <p:nvSpPr>
          <p:cNvPr id="12" name="矩形 11"/>
          <p:cNvSpPr/>
          <p:nvPr/>
        </p:nvSpPr>
        <p:spPr>
          <a:xfrm>
            <a:off x="9681011" y="3121224"/>
            <a:ext cx="1492716" cy="615553"/>
          </a:xfrm>
          <a:prstGeom prst="rect">
            <a:avLst/>
          </a:prstGeom>
        </p:spPr>
        <p:txBody>
          <a:bodyPr wrap="none">
            <a:spAutoFit/>
          </a:bodyPr>
          <a:lstStyle/>
          <a:p>
            <a:r>
              <a:rPr lang="zh-CN" altLang="zh-CN" sz="3400" b="1">
                <a:solidFill>
                  <a:srgbClr val="E72582"/>
                </a:solidFill>
                <a:latin typeface="Calibri"/>
                <a:ea typeface="方正仿宋_GBK"/>
                <a:cs typeface="Times New Roman"/>
              </a:rPr>
              <a:t>春来报</a:t>
            </a:r>
            <a:endParaRPr lang="zh-CN" altLang="en-US" b="1">
              <a:solidFill>
                <a:srgbClr val="E72582"/>
              </a:solidFill>
            </a:endParaRPr>
          </a:p>
        </p:txBody>
      </p:sp>
      <p:sp>
        <p:nvSpPr>
          <p:cNvPr id="13" name="矩形 12"/>
          <p:cNvSpPr/>
          <p:nvPr/>
        </p:nvSpPr>
        <p:spPr>
          <a:xfrm>
            <a:off x="1871477" y="4131877"/>
            <a:ext cx="2364750" cy="615553"/>
          </a:xfrm>
          <a:prstGeom prst="rect">
            <a:avLst/>
          </a:prstGeom>
        </p:spPr>
        <p:txBody>
          <a:bodyPr wrap="none">
            <a:spAutoFit/>
          </a:bodyPr>
          <a:lstStyle/>
          <a:p>
            <a:r>
              <a:rPr lang="zh-CN" altLang="zh-CN" sz="3400" b="1">
                <a:solidFill>
                  <a:srgbClr val="E72582"/>
                </a:solidFill>
                <a:latin typeface="Calibri"/>
                <a:ea typeface="方正仿宋_GBK"/>
                <a:cs typeface="Times New Roman"/>
              </a:rPr>
              <a:t>山花烂漫时</a:t>
            </a:r>
            <a:endParaRPr lang="zh-CN" altLang="en-US" b="1">
              <a:solidFill>
                <a:srgbClr val="E72582"/>
              </a:solidFill>
            </a:endParaRPr>
          </a:p>
        </p:txBody>
      </p:sp>
      <p:sp>
        <p:nvSpPr>
          <p:cNvPr id="14" name="矩形 13"/>
          <p:cNvSpPr/>
          <p:nvPr/>
        </p:nvSpPr>
        <p:spPr>
          <a:xfrm>
            <a:off x="6444515" y="4160985"/>
            <a:ext cx="1492716" cy="615553"/>
          </a:xfrm>
          <a:prstGeom prst="rect">
            <a:avLst/>
          </a:prstGeom>
        </p:spPr>
        <p:txBody>
          <a:bodyPr wrap="none">
            <a:spAutoFit/>
          </a:bodyPr>
          <a:lstStyle/>
          <a:p>
            <a:r>
              <a:rPr lang="zh-CN" altLang="zh-CN" sz="3400" b="1">
                <a:solidFill>
                  <a:srgbClr val="E72582"/>
                </a:solidFill>
                <a:latin typeface="Calibri"/>
                <a:ea typeface="方正仿宋_GBK"/>
                <a:cs typeface="Times New Roman"/>
              </a:rPr>
              <a:t>丛中笑</a:t>
            </a:r>
            <a:endParaRPr lang="zh-CN" altLang="en-US" b="1">
              <a:solidFill>
                <a:srgbClr val="E72582"/>
              </a:solidFill>
            </a:endParaRPr>
          </a:p>
        </p:txBody>
      </p:sp>
    </p:spTree>
    <p:custDataLst>
      <p:tags r:id="rId1"/>
    </p:custDataLst>
    <p:extLst>
      <p:ext uri="{BB962C8B-B14F-4D97-AF65-F5344CB8AC3E}">
        <p14:creationId xmlns:p14="http://schemas.microsoft.com/office/powerpoint/2010/main" val="1095170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randombar(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randombar(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randombar(horizontal)">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randombar(horizontal)">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randombar(horizontal)">
                                      <p:cBhvr>
                                        <p:cTn id="4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P spid="11" grpId="0"/>
      <p:bldP spid="12"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0" name="副标题 146"/>
          <p:cNvSpPr txBox="1"/>
          <p:nvPr>
            <p:custDataLst>
              <p:tags r:id="rId2"/>
            </p:custDataLst>
          </p:nvPr>
        </p:nvSpPr>
        <p:spPr>
          <a:xfrm>
            <a:off x="635" y="2189480"/>
            <a:ext cx="12197715" cy="998855"/>
          </a:xfrm>
          <a:prstGeom prst="rect">
            <a:avLst/>
          </a:prstGeom>
        </p:spPr>
        <p:txBody>
          <a:bodyPr vert="horz" lIns="90000" tIns="46800" rIns="90000" bIns="46800" rtlCol="0">
            <a:noAutofit/>
          </a:bodyPr>
          <a:lstStyle>
            <a:lvl1pPr marL="0" indent="0" algn="ctr" defTabSz="914400" rtl="0" eaLnBrk="1" fontAlgn="auto" latinLnBrk="0" hangingPunct="1">
              <a:lnSpc>
                <a:spcPct val="110000"/>
              </a:lnSpc>
              <a:spcBef>
                <a:spcPts val="0"/>
              </a:spcBef>
              <a:spcAft>
                <a:spcPts val="1000"/>
              </a:spcAft>
              <a:buFont typeface="Arial" panose="020B0604020202020204" pitchFamily="34" charset="0"/>
              <a:buNone/>
              <a:defRPr sz="2400" u="none" strike="noStrike" kern="1200" cap="none" spc="20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457200" indent="0" algn="ctr" defTabSz="914400" rtl="0" eaLnBrk="1" fontAlgn="auto" latinLnBrk="0" hangingPunct="1">
              <a:lnSpc>
                <a:spcPct val="120000"/>
              </a:lnSpc>
              <a:spcBef>
                <a:spcPts val="0"/>
              </a:spcBef>
              <a:spcAft>
                <a:spcPts val="600"/>
              </a:spcAft>
              <a:buFont typeface="Arial" panose="020B0604020202020204" pitchFamily="34" charset="0"/>
              <a:buNone/>
              <a:tabLst>
                <a:tab pos="1609725" algn="l"/>
                <a:tab pos="1609725" algn="l"/>
                <a:tab pos="1609725" algn="l"/>
                <a:tab pos="1609725" algn="l"/>
              </a:tabLst>
              <a:defRPr sz="20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914400" indent="0" algn="ctr" defTabSz="914400" rtl="0" eaLnBrk="1" fontAlgn="auto" latinLnBrk="0" hangingPunct="1">
              <a:lnSpc>
                <a:spcPct val="120000"/>
              </a:lnSpc>
              <a:spcBef>
                <a:spcPts val="0"/>
              </a:spcBef>
              <a:spcAft>
                <a:spcPts val="600"/>
              </a:spcAft>
              <a:buFont typeface="Arial" panose="020B0604020202020204" pitchFamily="34" charset="0"/>
              <a:buNone/>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371600" indent="0" algn="ctr" defTabSz="914400" rtl="0" eaLnBrk="1" fontAlgn="auto" latinLnBrk="0" hangingPunct="1">
              <a:lnSpc>
                <a:spcPct val="120000"/>
              </a:lnSpc>
              <a:spcBef>
                <a:spcPts val="0"/>
              </a:spcBef>
              <a:spcAft>
                <a:spcPts val="300"/>
              </a:spcAft>
              <a:buFont typeface="Wingdings" panose="05000000000000000000"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828800" indent="0" algn="ctr" defTabSz="914400" rtl="0" eaLnBrk="1" fontAlgn="auto" latinLnBrk="0" hangingPunct="1">
              <a:lnSpc>
                <a:spcPct val="120000"/>
              </a:lnSpc>
              <a:spcBef>
                <a:spcPts val="0"/>
              </a:spcBef>
              <a:spcAft>
                <a:spcPts val="300"/>
              </a:spcAft>
              <a:buFont typeface="Arial" panose="020B0604020202020204" pitchFamily="34"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zh-CN" altLang="en-US" sz="5000" b="1" dirty="0">
                <a:latin typeface="方正大标宋简体" panose="02000000000000000000" pitchFamily="2" charset="-122"/>
                <a:ea typeface="方正大标宋简体" panose="02000000000000000000" pitchFamily="2" charset="-122"/>
                <a:cs typeface="汉仪雅酷黑 95W" panose="020B0A04020202020204" charset="-122"/>
              </a:rPr>
              <a:t>谢谢观看</a:t>
            </a:r>
          </a:p>
        </p:txBody>
      </p:sp>
      <p:cxnSp>
        <p:nvCxnSpPr>
          <p:cNvPr id="53" name="直接连接符 52"/>
          <p:cNvCxnSpPr/>
          <p:nvPr/>
        </p:nvCxnSpPr>
        <p:spPr>
          <a:xfrm>
            <a:off x="3435350" y="3136900"/>
            <a:ext cx="53594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3435350" y="2032635"/>
            <a:ext cx="53594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2" name="圆角矩形 188"/>
          <p:cNvSpPr/>
          <p:nvPr/>
        </p:nvSpPr>
        <p:spPr>
          <a:xfrm>
            <a:off x="4648116" y="4135755"/>
            <a:ext cx="2933868" cy="400110"/>
          </a:xfrm>
          <a:prstGeom prst="roundRect">
            <a:avLst>
              <a:gd name="adj" fmla="val 50000"/>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62"/>
          <p:cNvSpPr txBox="1"/>
          <p:nvPr/>
        </p:nvSpPr>
        <p:spPr>
          <a:xfrm>
            <a:off x="4702644" y="4152516"/>
            <a:ext cx="2824811" cy="369332"/>
          </a:xfrm>
          <a:prstGeom prst="rect">
            <a:avLst/>
          </a:prstGeom>
          <a:noFill/>
        </p:spPr>
        <p:txBody>
          <a:bodyPr wrap="square" rtlCol="0">
            <a:spAutoFit/>
          </a:bodyPr>
          <a:lstStyle/>
          <a:p>
            <a:pPr algn="ctr"/>
            <a:r>
              <a:rPr lang="zh-CN" altLang="en-US" dirty="0">
                <a:solidFill>
                  <a:schemeClr val="bg1"/>
                </a:solidFill>
                <a:latin typeface="+mj-ea"/>
                <a:ea typeface="+mj-ea"/>
              </a:rPr>
              <a:t>部编</a:t>
            </a:r>
            <a:r>
              <a:rPr lang="zh-CN" altLang="en-US">
                <a:solidFill>
                  <a:schemeClr val="bg1"/>
                </a:solidFill>
                <a:latin typeface="+mj-ea"/>
                <a:ea typeface="+mj-ea"/>
              </a:rPr>
              <a:t>版  </a:t>
            </a:r>
            <a:r>
              <a:rPr lang="zh-CN" altLang="en-US" smtClean="0">
                <a:solidFill>
                  <a:schemeClr val="bg1"/>
                </a:solidFill>
                <a:latin typeface="+mj-ea"/>
                <a:ea typeface="+mj-ea"/>
              </a:rPr>
              <a:t>四年级语文下册</a:t>
            </a:r>
            <a:endParaRPr lang="zh-CN" altLang="en-US" dirty="0">
              <a:solidFill>
                <a:schemeClr val="bg1"/>
              </a:solidFill>
              <a:latin typeface="+mj-ea"/>
              <a:ea typeface="+mj-ea"/>
            </a:endParaRPr>
          </a:p>
        </p:txBody>
      </p:sp>
      <p:sp>
        <p:nvSpPr>
          <p:cNvPr id="64" name="文本框 63"/>
          <p:cNvSpPr txBox="1"/>
          <p:nvPr/>
        </p:nvSpPr>
        <p:spPr>
          <a:xfrm>
            <a:off x="3015297" y="3188335"/>
            <a:ext cx="6161405" cy="613694"/>
          </a:xfrm>
          <a:prstGeom prst="rect">
            <a:avLst/>
          </a:prstGeom>
          <a:noFill/>
        </p:spPr>
        <p:txBody>
          <a:bodyPr wrap="square" rtlCol="0">
            <a:spAutoFit/>
          </a:bodyPr>
          <a:lstStyle/>
          <a:p>
            <a:pPr algn="ctr" fontAlgn="auto">
              <a:lnSpc>
                <a:spcPct val="150000"/>
              </a:lnSpc>
            </a:pPr>
            <a:r>
              <a:rPr lang="en-US" altLang="zh-CN" sz="1200" dirty="0">
                <a:solidFill>
                  <a:schemeClr val="tx1">
                    <a:lumMod val="50000"/>
                    <a:lumOff val="50000"/>
                  </a:schemeClr>
                </a:solidFill>
                <a:latin typeface="+mj-ea"/>
                <a:ea typeface="+mj-ea"/>
                <a:cs typeface="+mj-lt"/>
              </a:rPr>
              <a:t>This is the last of the postings.</a:t>
            </a:r>
          </a:p>
          <a:p>
            <a:pPr algn="ctr" fontAlgn="auto">
              <a:lnSpc>
                <a:spcPct val="150000"/>
              </a:lnSpc>
            </a:pPr>
            <a:r>
              <a:rPr lang="en-US" altLang="zh-CN" sz="1200" dirty="0">
                <a:solidFill>
                  <a:schemeClr val="tx1">
                    <a:lumMod val="50000"/>
                    <a:lumOff val="50000"/>
                  </a:schemeClr>
                </a:solidFill>
                <a:latin typeface="+mj-ea"/>
                <a:ea typeface="+mj-ea"/>
                <a:cs typeface="+mj-lt"/>
              </a:rPr>
              <a:t>Thank you for watching.</a:t>
            </a:r>
            <a:endParaRPr lang="zh-CN" altLang="en-US" sz="1200" dirty="0">
              <a:solidFill>
                <a:schemeClr val="tx1">
                  <a:lumMod val="50000"/>
                  <a:lumOff val="50000"/>
                </a:schemeClr>
              </a:solidFill>
              <a:latin typeface="+mj-ea"/>
              <a:ea typeface="+mj-ea"/>
              <a:cs typeface="+mj-lt"/>
            </a:endParaRPr>
          </a:p>
        </p:txBody>
      </p:sp>
      <p:sp>
        <p:nvSpPr>
          <p:cNvPr id="65" name="矩形: 圆角 64">
            <a:hlinkClick r:id="rId5" action="ppaction://hlinksldjump"/>
          </p:cNvPr>
          <p:cNvSpPr/>
          <p:nvPr/>
        </p:nvSpPr>
        <p:spPr>
          <a:xfrm>
            <a:off x="3435350" y="1619528"/>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课堂练习</a:t>
            </a:r>
            <a:endParaRPr lang="zh-CN" altLang="en-US" sz="1200" dirty="0"/>
          </a:p>
        </p:txBody>
      </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9.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TotalTime>
  <Words>216</Words>
  <Application>Microsoft Office PowerPoint</Application>
  <PresentationFormat>自定义</PresentationFormat>
  <Paragraphs>62</Paragraphs>
  <Slides>6</Slides>
  <Notes>0</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6</vt:i4>
      </vt:variant>
    </vt:vector>
  </HeadingPairs>
  <TitlesOfParts>
    <vt:vector size="25" baseType="lpstr">
      <vt:lpstr>Arial</vt:lpstr>
      <vt:lpstr>宋体</vt:lpstr>
      <vt:lpstr>方正仿宋_GBK</vt:lpstr>
      <vt:lpstr>微软雅黑</vt:lpstr>
      <vt:lpstr>方正书宋_GBK</vt:lpstr>
      <vt:lpstr>NEU-BZ</vt:lpstr>
      <vt:lpstr>汉仪雅酷黑 95W</vt:lpstr>
      <vt:lpstr>方正小标宋_GBK</vt:lpstr>
      <vt:lpstr>方正大标宋简体</vt:lpstr>
      <vt:lpstr>Calibri</vt:lpstr>
      <vt:lpstr>NEU-HZ</vt:lpstr>
      <vt:lpstr>方正黑体_GBK</vt:lpstr>
      <vt:lpstr>Wingdings</vt:lpstr>
      <vt:lpstr>方正楷体_GBK</vt:lpstr>
      <vt:lpstr>NEU-FZ</vt:lpstr>
      <vt:lpstr>Times New Roman</vt:lpstr>
      <vt:lpstr>方正隶变_GBK</vt:lpstr>
      <vt:lpstr>方正大标宋_GBK</vt:lpstr>
      <vt:lpstr>Office 主题​​</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63135</dc:creator>
  <cp:lastModifiedBy>微软用户</cp:lastModifiedBy>
  <cp:revision>236</cp:revision>
  <dcterms:created xsi:type="dcterms:W3CDTF">2019-06-19T02:08:00Z</dcterms:created>
  <dcterms:modified xsi:type="dcterms:W3CDTF">2026-02-25T06:58:39Z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2052-11.1.0.10495</vt:lpwstr>
  </property>
  <property fmtid="{D5CDD505-2E9C-101B-9397-08002B2CF9AE}" pid="3" name="ICV">
    <vt:lpwstr>0120116FAA4943239CF14053B68F4A85</vt:lpwstr>
  </property>
</Properties>
</file>