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华文宋体" pitchFamily="2" charset="-122"/>
      <p:regular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方正隶变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书宋_GBK" pitchFamily="65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母 鸡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419"/>
            <a:ext cx="6096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词语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85142" y="1552746"/>
            <a:ext cx="11519519" cy="12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99"/>
          <a:stretch/>
        </p:blipFill>
        <p:spPr bwMode="auto">
          <a:xfrm>
            <a:off x="385142" y="2959772"/>
            <a:ext cx="11519519" cy="11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82579" y="2017210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咕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咚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5421" y="2017210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警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戒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60446" y="2058351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田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坝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5988" y="1998191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挖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掘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43005" y="2022254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埋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伏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3659" y="3470140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鸡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汤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89325" y="349172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忠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厚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45767" y="3458108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歪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理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74011" y="3446077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啼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叫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55037" y="3460669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孵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蛋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80692"/>
            <a:ext cx="11006455" cy="3345822"/>
            <a:chOff x="505459" y="880692"/>
            <a:chExt cx="11006455" cy="3345822"/>
          </a:xfrm>
        </p:grpSpPr>
        <p:sp>
          <p:nvSpPr>
            <p:cNvPr id="3" name="矩形 2"/>
            <p:cNvSpPr/>
            <p:nvPr/>
          </p:nvSpPr>
          <p:spPr>
            <a:xfrm>
              <a:off x="505459" y="880692"/>
              <a:ext cx="11006455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二、给加点字选择正确的读音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打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母鸡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欺侮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wǔ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rǔ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鸭子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让人心里起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疙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ɡē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ɡā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瘩。</a:t>
              </a: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面对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凶恶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wù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è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的敌人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她脸上尽是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厌恶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wù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è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2121288" y="253740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567583" y="254416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2121287" y="360420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8270052" y="361096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86397" y="23269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330212" y="23280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708294" y="33605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211892" y="33253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三、辨字组词。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戎 戒 式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警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样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装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恩 忠 总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诚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怨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</a:p>
        </p:txBody>
      </p:sp>
      <p:sp>
        <p:nvSpPr>
          <p:cNvPr id="6" name="矩形 5"/>
          <p:cNvSpPr/>
          <p:nvPr/>
        </p:nvSpPr>
        <p:spPr>
          <a:xfrm>
            <a:off x="4065142" y="17842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78953" y="17842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1679" y="17893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4800" y="2591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8953" y="25848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41679" y="2591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四、填上合适的关联词语。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它是鸡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母亲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伟大。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听到响声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立刻警戒起来。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在夜间若有什么动静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它便放声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啼叫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多么贪睡的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得起来看看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是不是有了黄鼠狼。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是在院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里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在院外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挺着脖儿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表示出世界上并没有可怕的东西。</a:t>
            </a:r>
          </a:p>
        </p:txBody>
      </p:sp>
      <p:sp>
        <p:nvSpPr>
          <p:cNvPr id="6" name="矩形 5"/>
          <p:cNvSpPr/>
          <p:nvPr/>
        </p:nvSpPr>
        <p:spPr>
          <a:xfrm>
            <a:off x="1174772" y="17857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4829" y="18027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2603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只要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5795" y="25798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65682" y="33534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92780" y="4131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91521" y="4913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39778" y="48949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65682" y="49189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总是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35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1612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警戒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警告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警惕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瞭望台上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边防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战士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地注视着前方。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若是有什么东西响了一声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母鸡会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立刻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起来。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他因多次旷课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受到学校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处分。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809660" y="25568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警惕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8818" y="33377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警戒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4119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警告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248</Words>
  <Application>Microsoft Office PowerPoint</Application>
  <PresentationFormat>自定义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微软雅黑</vt:lpstr>
      <vt:lpstr>华文宋体</vt:lpstr>
      <vt:lpstr>汉仪雅酷黑 95W</vt:lpstr>
      <vt:lpstr>楷体</vt:lpstr>
      <vt:lpstr>方正小标宋_GBK</vt:lpstr>
      <vt:lpstr>NEU-XT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2026-03-12T08:47:49Z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