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小标宋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方正楷体_GBK" pitchFamily="65" charset="-122"/>
      <p:regular r:id="rId16"/>
    </p:embeddedFont>
    <p:embeddedFont>
      <p:font typeface="NEU-HZ" pitchFamily="2" charset="-122"/>
      <p:regular r:id="rId17"/>
      <p:italic r:id="rId18"/>
    </p:embeddedFont>
    <p:embeddedFont>
      <p:font typeface="方正大标宋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书宋_GBK" pitchFamily="65" charset="-122"/>
      <p:regular r:id="rId24"/>
    </p:embeddedFont>
    <p:embeddedFont>
      <p:font typeface="方正隶变_GBK" pitchFamily="65" charset="-122"/>
      <p:regular r:id="rId25"/>
    </p:embeddedFont>
    <p:embeddedFont>
      <p:font typeface="方正大标宋简体" charset="-122"/>
      <p:regular r:id="rId26"/>
    </p:embeddedFont>
    <p:embeddedFont>
      <p:font typeface="方正仿宋_GBK" pitchFamily="65" charset="-122"/>
      <p:regular r:id="rId27"/>
    </p:embeddedFont>
    <p:embeddedFont>
      <p:font typeface="方正黑体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语文园地四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2221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一、选词填空。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百灵鸟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纸老虎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领头羊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铁公鸡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千里马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那个歹徒看上去很凶悍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其实是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个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妹妹唱歌很好听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像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葛朗台十分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节俭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大家都说他是个一毛不拔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院子里跑不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温室里长不出参天松。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82111" y="262033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88003" y="33808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96711" y="41078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76384" y="49018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1783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二、下面的两个句子中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你觉得哪一句的表达效果更好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并说明理由。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说它贪玩吧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的确是啊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要不怎么会一天一夜不回家呢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说它贪玩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的确是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要不怎么会一天一夜不回家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我认为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更好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89795" y="39754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0911" y="3817825"/>
            <a:ext cx="10850178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</a:t>
            </a:r>
            <a:r>
              <a:rPr lang="zh-CN" altLang="zh-CN" sz="3400" b="1" spc="-15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这个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句子表达得更自然、亲切、生活化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而且更能表现出作者对猫的关切和喜爱。</a:t>
            </a:r>
            <a:endParaRPr lang="zh-CN" altLang="zh-CN" sz="3400" b="1" spc="-15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三、默写唐代罗隐的古诗《蜂》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注意书写工整、美观。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2598738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 indent="2598738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 indent="2598738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 indent="2598738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76032" y="164133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不论平地与山尖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36186" y="242339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无限风光尽被占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36186" y="322950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采得百花成蜜后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36186" y="397546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为谁辛苦为谁甜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3980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鹅吃饭时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非有一个人侍候不可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真是架子十足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仿照句子用明贬实褒的表达方式写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一句话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6848" y="3440215"/>
            <a:ext cx="10898303" cy="795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小狗总是跟着我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我走到哪里它就跟到哪里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真缠人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53980"/>
            <a:ext cx="1118923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什么东西响了一声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它立刻警戒起来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看看前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看看后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咕咕地警告鸡雏要马上集合到它身边来。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仿写句子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注意冒号的用法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弟弟很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粗心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2939715" y="2990418"/>
            <a:ext cx="8463915" cy="790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每次上学不是忘记带课本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就是忘记带文具。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320</Words>
  <Application>Microsoft Office PowerPoint</Application>
  <PresentationFormat>自定义</PresentationFormat>
  <Paragraphs>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NEU-BZ</vt:lpstr>
      <vt:lpstr>汉仪雅酷黑 95W</vt:lpstr>
      <vt:lpstr>方正小标宋_GBK</vt:lpstr>
      <vt:lpstr>微软雅黑</vt:lpstr>
      <vt:lpstr>方正楷体_GBK</vt:lpstr>
      <vt:lpstr>NEU-HZ</vt:lpstr>
      <vt:lpstr>方正大标宋_GBK</vt:lpstr>
      <vt:lpstr>Calibri</vt:lpstr>
      <vt:lpstr>方正书宋_GBK</vt:lpstr>
      <vt:lpstr>方正隶变_GBK</vt:lpstr>
      <vt:lpstr>Wingdings</vt:lpstr>
      <vt:lpstr>方正大标宋简体</vt:lpstr>
      <vt:lpstr>方正仿宋_GBK</vt:lpstr>
      <vt:lpstr>Times New Roman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2026-03-12T23:54:31Z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