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期中考试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6545" y="1922546"/>
            <a:ext cx="8492247" cy="3058529"/>
            <a:chOff x="836545" y="1922546"/>
            <a:chExt cx="8492247" cy="305852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081019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137474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740988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360123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149329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630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一、先听一段话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二、口语交际。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爸爸妈妈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下周五下午我们班要举行期中读书分享会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老师让我们每个人准备一本喜欢的课外书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提前做好分享准备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分享时要说说喜欢这本书的原因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还让我们每人带一张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A4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纸到班级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用来做读书记录卡。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137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2026-02-25T01:53:59Z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