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427" r:id="rId7"/>
  </p:sldIdLst>
  <p:sldSz cx="12192000" cy="6858000"/>
  <p:notesSz cx="6858000" cy="9144000"/>
  <p:embeddedFontLst>
    <p:embeddedFont>
      <p:font typeface="NEU-BZ" pitchFamily="2" charset="-122"/>
      <p:regular r:id="rId8"/>
      <p:bold r:id="rId9"/>
      <p:italic r:id="rId10"/>
      <p:boldItalic r:id="rId11"/>
    </p:embeddedFont>
    <p:embeddedFont>
      <p:font typeface="方正小标宋_GBK" pitchFamily="65" charset="-122"/>
      <p:regular r:id="rId12"/>
    </p:embeddedFont>
    <p:embeddedFont>
      <p:font typeface="微软雅黑" pitchFamily="34" charset="-122"/>
      <p:regular r:id="rId13"/>
      <p:bold r:id="rId14"/>
    </p:embeddedFont>
    <p:embeddedFont>
      <p:font typeface="方正楷体_GBK" pitchFamily="65" charset="-122"/>
      <p:regular r:id="rId15"/>
    </p:embeddedFont>
    <p:embeddedFont>
      <p:font typeface="NEU-HZ" pitchFamily="2" charset="-122"/>
      <p:regular r:id="rId16"/>
      <p:italic r:id="rId17"/>
    </p:embeddedFont>
    <p:embeddedFont>
      <p:font typeface="华文宋体" pitchFamily="2" charset="-122"/>
      <p:regular r:id="rId18"/>
    </p:embeddedFont>
    <p:embeddedFont>
      <p:font typeface="方正大标宋_GBK" pitchFamily="65" charset="-122"/>
      <p:regular r:id="rId19"/>
    </p:embeddedFont>
    <p:embeddedFont>
      <p:font typeface="Calibri" pitchFamily="34" charset="0"/>
      <p:regular r:id="rId20"/>
      <p:bold r:id="rId21"/>
      <p:italic r:id="rId22"/>
      <p:boldItalic r:id="rId23"/>
    </p:embeddedFont>
    <p:embeddedFont>
      <p:font typeface="方正书宋_GBK" pitchFamily="65" charset="-122"/>
      <p:regular r:id="rId24"/>
    </p:embeddedFont>
    <p:embeddedFont>
      <p:font typeface="方正隶变_GBK" pitchFamily="65" charset="-122"/>
      <p:regular r:id="rId25"/>
    </p:embeddedFont>
    <p:embeddedFont>
      <p:font typeface="方正大标宋简体" charset="-122"/>
      <p:regular r:id="rId26"/>
    </p:embeddedFont>
    <p:embeddedFont>
      <p:font typeface="方正仿宋_GBK" pitchFamily="65" charset="-122"/>
      <p:regular r:id="rId27"/>
    </p:embeddedFont>
    <p:embeddedFont>
      <p:font typeface="方正黑体_GBK" pitchFamily="65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font" Target="fonts/font21.fntdata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期中综合训练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418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一、句子练习。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地球上的第一种恐龙和狗一般大小。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照样子写一个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事物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4712665" y="2132958"/>
            <a:ext cx="3095829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3047800"/>
            <a:ext cx="8261684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三华李又红又紫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和鸡蛋一般大小。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418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根据冒号的用法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任选一个内容写一句话。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提示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冒号后面的句子是对前面句子的解释、说明。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活泼的小狗　　热闹的菜市场　　勤劳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妈妈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7661" y="3810415"/>
            <a:ext cx="10802052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[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]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我家的小狗活泼极了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一只拖鞋、一个线团、一块砖头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都是它的玩具。有时还缠着我跟它玩转圈圈呢。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418"/>
            <a:ext cx="11006455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飞翔的海鸥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金色的沙滩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白色的浪花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构成了迷人的海岸线。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请用</a:t>
            </a:r>
            <a:r>
              <a:rPr lang="en-US" altLang="zh-CN" sz="340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操场、教学楼、学生</a:t>
            </a:r>
            <a:r>
              <a:rPr lang="en-US" altLang="zh-CN" sz="3400"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三个词描绘一个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画面</a:t>
            </a:r>
            <a:r>
              <a:rPr lang="en-US" altLang="zh-CN" sz="3400" smtClean="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2123184" y="1294355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4393142" y="1318419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6747321" y="1342482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8086" y="2819198"/>
            <a:ext cx="10611852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绿茵茵的操场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高大的教学楼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认真踢球的学生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构成了充满快乐和生机的校园。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1578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二、张琳收到了同桌林红发来的微信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请你代张琳将微信的内容转述给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李老师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73842" y="1786332"/>
            <a:ext cx="6096000" cy="480131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李老师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我的同桌林红发高烧了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想请三天假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她不知道您的电话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所以请我帮忙转告。每天的作业由我来告诉她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她病好后回校时就一起带来交给您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她还向您表示了歉意。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pic>
        <p:nvPicPr>
          <p:cNvPr id="8" name="image4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82428" y="2531544"/>
            <a:ext cx="4646270" cy="374894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326</Words>
  <Application>Microsoft Office PowerPoint</Application>
  <PresentationFormat>自定义</PresentationFormat>
  <Paragraphs>32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5" baseType="lpstr">
      <vt:lpstr>Arial</vt:lpstr>
      <vt:lpstr>宋体</vt:lpstr>
      <vt:lpstr>NEU-BZ</vt:lpstr>
      <vt:lpstr>汉仪雅酷黑 95W</vt:lpstr>
      <vt:lpstr>方正小标宋_GBK</vt:lpstr>
      <vt:lpstr>微软雅黑</vt:lpstr>
      <vt:lpstr>方正楷体_GBK</vt:lpstr>
      <vt:lpstr>NEU-HZ</vt:lpstr>
      <vt:lpstr>华文宋体</vt:lpstr>
      <vt:lpstr>方正大标宋_GBK</vt:lpstr>
      <vt:lpstr>Calibri</vt:lpstr>
      <vt:lpstr>方正书宋_GBK</vt:lpstr>
      <vt:lpstr>方正隶变_GBK</vt:lpstr>
      <vt:lpstr>Wingdings</vt:lpstr>
      <vt:lpstr>方正大标宋简体</vt:lpstr>
      <vt:lpstr>方正仿宋_GBK</vt:lpstr>
      <vt:lpstr>Times New Roman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237</cp:revision>
  <dcterms:created xsi:type="dcterms:W3CDTF">2019-06-19T02:08:00Z</dcterms:created>
  <dcterms:modified xsi:type="dcterms:W3CDTF">2026-03-13T00:16:49Z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