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427" r:id="rId5"/>
  </p:sldIdLst>
  <p:sldSz cx="12192000" cy="6858000"/>
  <p:notesSz cx="6858000" cy="9144000"/>
  <p:embeddedFontLst>
    <p:embeddedFont>
      <p:font typeface="NEU-BZ" pitchFamily="2" charset="-122"/>
      <p:regular r:id="rId6"/>
      <p:bold r:id="rId7"/>
      <p:italic r:id="rId8"/>
      <p:boldItalic r:id="rId9"/>
    </p:embeddedFont>
    <p:embeddedFont>
      <p:font typeface="方正书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小标宋_GBK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tableStyles" Target="tableStyle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第八单元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听力训练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36545" y="1922546"/>
            <a:ext cx="8492247" cy="3058529"/>
            <a:chOff x="836545" y="1922546"/>
            <a:chExt cx="8492247" cy="305852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1922546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7187" y="1927809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5" y="3855620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530" y="3846345"/>
              <a:ext cx="2151605" cy="1125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362635"/>
              </p:ext>
            </p:extLst>
          </p:nvPr>
        </p:nvGraphicFramePr>
        <p:xfrm>
          <a:off x="929329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49146"/>
              </p:ext>
            </p:extLst>
          </p:nvPr>
        </p:nvGraphicFramePr>
        <p:xfrm>
          <a:off x="4116060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624430"/>
              </p:ext>
            </p:extLst>
          </p:nvPr>
        </p:nvGraphicFramePr>
        <p:xfrm>
          <a:off x="7260918" y="19872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144840"/>
              </p:ext>
            </p:extLst>
          </p:nvPr>
        </p:nvGraphicFramePr>
        <p:xfrm>
          <a:off x="927075" y="391099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45270"/>
              </p:ext>
            </p:extLst>
          </p:nvPr>
        </p:nvGraphicFramePr>
        <p:xfrm>
          <a:off x="4109261" y="391122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435207" y="1004688"/>
            <a:ext cx="6301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一、先听一段话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再听写词语。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9" y="861094"/>
            <a:ext cx="1632926" cy="1420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03052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二、口语交际。</a:t>
            </a:r>
            <a:endParaRPr lang="zh-CN" altLang="zh-CN" sz="36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21" y="1690573"/>
            <a:ext cx="10680032" cy="332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[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] 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我向大家讲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《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巨人的花园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》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这个故事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: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巨人一开始把孩子们赶出自己的花园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花园就一直是冬天。后来他醒悟了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让孩子们回到花园里玩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花园又恢复了生机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en-US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巨人也明白了快乐要和大家一起分享的道理。 </a:t>
            </a:r>
            <a:endParaRPr lang="zh-CN" altLang="zh-CN" sz="36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/>
              <a:t>听力训练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138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汉仪雅酷黑 95W</vt:lpstr>
      <vt:lpstr>NEU-BZ</vt:lpstr>
      <vt:lpstr>方正书宋_GBK</vt:lpstr>
      <vt:lpstr>微软雅黑</vt:lpstr>
      <vt:lpstr>方正楷体_GBK</vt:lpstr>
      <vt:lpstr>Wingdings</vt:lpstr>
      <vt:lpstr>方正仿宋_GBK</vt:lpstr>
      <vt:lpstr>方正隶变_GBK</vt:lpstr>
      <vt:lpstr>方正黑体_GBK</vt:lpstr>
      <vt:lpstr>Times New Roman</vt:lpstr>
      <vt:lpstr>方正小标宋_GBK</vt:lpstr>
      <vt:lpstr>Calibri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2026-02-25T02:07:34Z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