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仿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华文宋体" pitchFamily="2" charset="-122"/>
      <p:regular r:id="rId19"/>
    </p:embeddedFont>
    <p:embeddedFont>
      <p:font typeface="方正楷体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方正大标宋简体" charset="-122"/>
      <p:regular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黑体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千年梦圆在今朝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50477"/>
            <a:ext cx="11117046" cy="3402398"/>
            <a:chOff x="505459" y="850477"/>
            <a:chExt cx="11117046" cy="3402398"/>
          </a:xfrm>
        </p:grpSpPr>
        <p:sp>
          <p:nvSpPr>
            <p:cNvPr id="3" name="矩形 2"/>
            <p:cNvSpPr/>
            <p:nvPr/>
          </p:nvSpPr>
          <p:spPr>
            <a:xfrm>
              <a:off x="505459" y="850477"/>
              <a:ext cx="11117046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一、选择加点字正确的读音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画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火焰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xiàn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yàn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先驱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qū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qǖ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实践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qiàn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jiàn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实施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shī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不懈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jiè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xiè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揽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月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lǎn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nǎn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80929" y="260673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778899" y="260673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167793" y="260673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47822" y="362540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589379" y="363732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816558" y="362517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98432" y="236306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481368" y="237062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253942" y="23465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62323" y="34057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153543" y="337847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26678" y="338167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932"/>
            <a:ext cx="1136970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二、将下面的词语补充完整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鲲鹏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九天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勃勃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震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欲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振奋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)(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嫦娥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词语形容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和它意思相近的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词语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和它意思相反的词语是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以上出自神话故事的词语是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春天到了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万物复苏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大地呈现出了一派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的景象。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8917" y="18218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1672" y="18268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6427" y="1838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15561" y="18218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1818" y="1821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90594" y="18148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99188" y="25227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13864" y="25227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16426" y="26038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06341" y="26038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74027" y="26209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60616" y="26209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28358" y="321941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声音很大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4891" y="40115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响彻云霄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42159" y="40115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鸦雀无声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74637" y="478158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嫦娥奔月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37424" y="55395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生机勃勃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084031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三、根据课文内容排序。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)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万户的火箭飞行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——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大胆的尝试。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)“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神舟五号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”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载人飞船发射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——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巨大的成功。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)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古人的奇妙想象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——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美好的梦想。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)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载人航天工程的实施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——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艰苦的努力。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)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人造卫星的发射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——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突破性进展。</a:t>
            </a:r>
            <a:endParaRPr lang="zh-CN" altLang="zh-CN" sz="340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0769" y="337388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3667" y="18699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0769" y="4963773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3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0769" y="419009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4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5698" y="262327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5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833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四、按要求改写句子。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中国科学家满怀希望地开始了载人航天技术。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修改病句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火箭宛若一条巨龙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划出一道绚丽的曲线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瞬间便消失在了苍穹之中。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995" y="2551020"/>
            <a:ext cx="1067201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中国科学家满怀希望地开始了载人航天技术的探索。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9995" y="4914815"/>
            <a:ext cx="970948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长城宛如一条长龙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蜿蜒盘旋在崇山峻岭之间。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278</Words>
  <Application>Microsoft Office PowerPoint</Application>
  <PresentationFormat>自定义</PresentationFormat>
  <Paragraphs>73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方正小标宋_GBK</vt:lpstr>
      <vt:lpstr>汉仪雅酷黑 95W</vt:lpstr>
      <vt:lpstr>Calibri</vt:lpstr>
      <vt:lpstr>方正仿宋_GBK</vt:lpstr>
      <vt:lpstr>方正书宋_GBK</vt:lpstr>
      <vt:lpstr>Wingdings</vt:lpstr>
      <vt:lpstr>NEU-BZ</vt:lpstr>
      <vt:lpstr>华文宋体</vt:lpstr>
      <vt:lpstr>方正楷体_GBK</vt:lpstr>
      <vt:lpstr>Times New Roman</vt:lpstr>
      <vt:lpstr>NEU-XT</vt:lpstr>
      <vt:lpstr>方正大标宋简体</vt:lpstr>
      <vt:lpstr>方正隶变_GBK</vt:lpstr>
      <vt:lpstr>楷体</vt:lpstr>
      <vt:lpstr>方正大标宋_GBK</vt:lpstr>
      <vt:lpstr>NEU-HZ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2026-03-02T07:17:28Z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