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第七单元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21263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376049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137573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020730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216295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249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大家好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我叫陈丽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今年九岁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是新转入我们班的同学。我喜欢看书和画画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平时也爱运动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希望以后能和大家成为好朋友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一起学习一起玩耍。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118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2026-02-25T02:05:16Z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