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NEU-HZ" pitchFamily="2" charset="-122"/>
      <p:regular r:id="rId23"/>
      <p:italic r:id="rId24"/>
    </p:embeddedFont>
    <p:embeddedFont>
      <p:font typeface="方正黑体_GBK" pitchFamily="65" charset="-122"/>
      <p:regular r:id="rId25"/>
    </p:embeddedFont>
    <p:embeddedFont>
      <p:font typeface="方正楷体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口语交际 </a:t>
            </a:r>
            <a:r>
              <a:rPr lang="en-US" altLang="zh-CN" sz="5400">
                <a:latin typeface="方正书宋_GBK" pitchFamily="65" charset="-122"/>
                <a:ea typeface="方正书宋_GBK" pitchFamily="65" charset="-122"/>
                <a:cs typeface="汉仪雅酷黑 95W" panose="020B0A04020202020204" charset="-122"/>
              </a:rPr>
              <a:t>——</a:t>
            </a:r>
            <a:r>
              <a:rPr lang="zh-CN" altLang="en-US" sz="5400">
                <a:latin typeface="方正书宋_GBK" pitchFamily="65" charset="-122"/>
                <a:ea typeface="方正书宋_GBK" pitchFamily="65" charset="-122"/>
                <a:cs typeface="汉仪雅酷黑 95W" panose="020B0A04020202020204" charset="-122"/>
              </a:rPr>
              <a:t>转述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方正书宋_GBK" pitchFamily="65" charset="-122"/>
              <a:ea typeface="方正书宋_GBK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4" cy="5245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一、爸爸妈妈带着小青去广州探亲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小强去送行。小青说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我从小华那儿借了两本书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请你明天代我还给他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并替我好好谢谢他。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第二天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小强把书还给小华时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该怎么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说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?(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小青昨天去广州探亲了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临走时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她委托我把她从你这儿借的两本书还给你。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小青昨天去广州探亲了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临走时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她委托我把她从你这儿借的两本书还给你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还让我替她好好谢谢你。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她昨天去广州探亲了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临走时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她委托我把她从你那儿借的两本书还给你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还让我替她好好谢谢你。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40459" y="19661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85754"/>
            <a:ext cx="1133361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二、根据情境完成转述练习。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爸爸对小亮说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我马上要去外地出差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今天不能亲自去接你爷爷。你告诉妈妈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让她下午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点钟去汽车站接爷爷。爷爷来后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你代我向爷爷问好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让爷爷别忘了每天早上到公园去练习太极拳。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中午放学一回到家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小亮见到妈妈忙说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715" y="4085302"/>
            <a:ext cx="111853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爷爷今天要来咱们家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但是爸爸出差了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所以请您下午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点钟去汽车站接爷爷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85754"/>
            <a:ext cx="11357678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二、根据情境完成转述练习。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爸爸对小亮说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我马上要去外地出差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今天不能亲自去接你爷爷。你告诉妈妈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让她下午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点钟去汽车站接爷爷。爷爷来后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你代我向爷爷问好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让爷爷别忘了每天早上到公园去练习太极拳。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下午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放学回家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小亮见到爷爷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zh-CN" altLang="zh-CN" sz="3400" spc="-3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pc="-300">
                <a:latin typeface="NEU-BZ"/>
                <a:ea typeface="宋体"/>
                <a:cs typeface="Times New Roman"/>
              </a:rPr>
              <a:t>”</a:t>
            </a:r>
            <a:endParaRPr lang="zh-CN" altLang="zh-CN" sz="3400" spc="-3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705" y="4029765"/>
            <a:ext cx="1121343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爷爷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爸爸让我替他向您问好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还让我提醒您别忘了每天早上去公园练习太极拳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85754"/>
            <a:ext cx="11357678" cy="715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二、根据情境完成转述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spc="-3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651" y="1506638"/>
            <a:ext cx="11065044" cy="756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spc="-15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2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200" spc="-150">
                <a:latin typeface="Calibri"/>
                <a:ea typeface="宋体"/>
                <a:cs typeface="Times New Roman"/>
              </a:rPr>
              <a:t>今天</a:t>
            </a:r>
            <a:r>
              <a:rPr lang="en-US" altLang="zh-CN" sz="32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宋体"/>
                <a:cs typeface="Times New Roman"/>
              </a:rPr>
              <a:t>李想请假了</a:t>
            </a:r>
            <a:r>
              <a:rPr lang="en-US" altLang="zh-CN" sz="32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宋体"/>
                <a:cs typeface="Times New Roman"/>
              </a:rPr>
              <a:t>没来上学。请你把下面通知的内容转述给他。</a:t>
            </a:r>
            <a:endParaRPr lang="zh-CN" altLang="zh-CN" sz="3200" spc="-15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126" y="2409423"/>
            <a:ext cx="10788316" cy="387849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通知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明天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23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日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下午两点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班级将举行树叶贴画比赛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要求同学们带彩笔、胶水、剪刀、白纸和采集到的树叶到美术室集合。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四年级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班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</a:p>
          <a:p>
            <a:pPr algn="r">
              <a:lnSpc>
                <a:spcPct val="130000"/>
              </a:lnSpc>
            </a:pPr>
            <a:r>
              <a:rPr lang="en-US" altLang="zh-CN" sz="32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200">
                <a:latin typeface="Calibri"/>
                <a:ea typeface="宋体"/>
                <a:cs typeface="Times New Roman"/>
              </a:rPr>
              <a:t>22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日</a:t>
            </a:r>
            <a:endParaRPr lang="zh-CN" altLang="en-US" sz="32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85754"/>
            <a:ext cx="11357678" cy="715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二、根据情境完成转述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spc="-3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651" y="1506638"/>
            <a:ext cx="11065044" cy="756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spc="-15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2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200" spc="-150">
                <a:latin typeface="Calibri"/>
                <a:ea typeface="宋体"/>
                <a:cs typeface="Times New Roman"/>
              </a:rPr>
              <a:t>今天</a:t>
            </a:r>
            <a:r>
              <a:rPr lang="en-US" altLang="zh-CN" sz="32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宋体"/>
                <a:cs typeface="Times New Roman"/>
              </a:rPr>
              <a:t>李想请假了</a:t>
            </a:r>
            <a:r>
              <a:rPr lang="en-US" altLang="zh-CN" sz="32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宋体"/>
                <a:cs typeface="Times New Roman"/>
              </a:rPr>
              <a:t>没来上学。请你把下面通知的内容转述给他。</a:t>
            </a:r>
            <a:endParaRPr lang="zh-CN" altLang="zh-CN" sz="3200" spc="-15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650" y="2505670"/>
            <a:ext cx="1057174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明天下午两点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咱们班要在美术室举行树叶贴画比赛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美术老师要求我们届时要带彩笔、胶水、剪刀、白纸和采集到的树叶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你千万别忘了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563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555</Words>
  <Application>Microsoft Office PowerPoint</Application>
  <PresentationFormat>自定义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方正仿宋_GBK</vt:lpstr>
      <vt:lpstr>微软雅黑</vt:lpstr>
      <vt:lpstr>方正书宋_GBK</vt:lpstr>
      <vt:lpstr>NEU-BZ</vt:lpstr>
      <vt:lpstr>汉仪雅酷黑 95W</vt:lpstr>
      <vt:lpstr>方正小标宋_GBK</vt:lpstr>
      <vt:lpstr>方正大标宋简体</vt:lpstr>
      <vt:lpstr>Calibri</vt:lpstr>
      <vt:lpstr>NEU-HZ</vt:lpstr>
      <vt:lpstr>方正黑体_GBK</vt:lpstr>
      <vt:lpstr>Wingdings</vt:lpstr>
      <vt:lpstr>方正楷体_GBK</vt:lpstr>
      <vt:lpstr>Times New Roman</vt:lpstr>
      <vt:lpstr>方正隶变_GBK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2026-02-25T06:45:11Z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