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9" r:id="rId7"/>
    <p:sldId id="523" r:id="rId8"/>
    <p:sldId id="530" r:id="rId9"/>
    <p:sldId id="531" r:id="rId10"/>
    <p:sldId id="524" r:id="rId11"/>
    <p:sldId id="533" r:id="rId12"/>
    <p:sldId id="532" r:id="rId13"/>
    <p:sldId id="525" r:id="rId14"/>
    <p:sldId id="534" r:id="rId15"/>
    <p:sldId id="498" r:id="rId16"/>
    <p:sldId id="427" r:id="rId17"/>
  </p:sldIdLst>
  <p:sldSz cx="12192000" cy="6858000"/>
  <p:notesSz cx="6858000" cy="9144000"/>
  <p:embeddedFontLst>
    <p:embeddedFont>
      <p:font typeface="方正仿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书宋_GBK" pitchFamily="65" charset="-122"/>
      <p:regular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方正小标宋_GBK" pitchFamily="65" charset="-122"/>
      <p:regular r:id="rId26"/>
    </p:embeddedFont>
    <p:embeddedFont>
      <p:font typeface="方正大标宋简体" charset="-122"/>
      <p:regular r:id="rId27"/>
    </p:embeddedFont>
    <p:embeddedFont>
      <p:font typeface="NEU-HZ" pitchFamily="2" charset="-122"/>
      <p:regular r:id="rId28"/>
      <p:italic r:id="rId29"/>
    </p:embeddedFont>
    <p:embeddedFont>
      <p:font typeface="方正黑体_GBK" pitchFamily="65" charset="-122"/>
      <p:regular r:id="rId30"/>
    </p:embeddedFont>
    <p:embeddedFont>
      <p:font typeface="方正楷体_GBK" pitchFamily="65" charset="-122"/>
      <p:regular r:id="rId31"/>
    </p:embeddedFont>
    <p:embeddedFont>
      <p:font typeface="华文宋体" pitchFamily="2" charset="-122"/>
      <p:regular r:id="rId32"/>
    </p:embeddedFont>
    <p:embeddedFont>
      <p:font typeface="方正隶变_GBK" pitchFamily="65" charset="-122"/>
      <p:regular r:id="rId33"/>
    </p:embeddedFont>
    <p:embeddedFont>
      <p:font typeface="方正大标宋_GBK" pitchFamily="65" charset="-122"/>
      <p:regular r:id="rId34"/>
    </p:embeddedFont>
    <p:embeddedFont>
      <p:font typeface="NEU-XT" pitchFamily="18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7.jpe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8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３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天  窗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385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四、阅读课内文段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晚上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当你被逼着上床去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休息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的时候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也许你还忘不了月光下的草地河滩。你偷偷地从帐子里伸出头来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仰起了脸。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这时候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小小的天窗又是你唯一的慰藉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你会从那小玻璃上面的一粒星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一朵云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想象到无数闪闪烁烁可爱的星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无数像山似的、马似的、巨人似的奇幻的云彩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你会从那小玻璃上面掠过的一条黑影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想象到这也许是灰色的蝙蝠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也许是会唱歌的夜莺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也许是霸气十足的猫头鹰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总之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夜的美丽神奇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立刻会在你的想象中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展开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9385"/>
            <a:ext cx="5811119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四、阅读课内文段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发明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这天窗的大人们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是应得感谢的。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因为活泼会想的孩子们知道怎样从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中看出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虚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中看出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实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比任何他们看到的都更真切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更阔达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更复杂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更确实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687" y="2189729"/>
            <a:ext cx="5657947" cy="340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243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76246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下图是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真切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在词典中的两种解释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在文中应选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种。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10676" y="2957007"/>
            <a:ext cx="11642839" cy="72741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387377" y="108788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①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167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文中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“——”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这时候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指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3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时候</a:t>
            </a:r>
            <a:r>
              <a:rPr lang="en-US" altLang="zh-CN" sz="3400" spc="3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从这句话中可以感受到天窗给孩子们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带来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透过天窗</a:t>
            </a:r>
            <a:r>
              <a:rPr lang="en-US" altLang="zh-CN" sz="3400" spc="3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活泼会想的孩子们可以由一粒星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想象</a:t>
            </a:r>
            <a:r>
              <a:rPr lang="zh-CN" altLang="zh-CN" sz="3400" spc="3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到</a:t>
            </a:r>
            <a:endParaRPr lang="en-US" altLang="zh-CN" sz="3400" spc="3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由一朵云想象到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由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想象到蝙蝠、夜莺、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猫头鹰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526" y="942571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被逼着上床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休息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9097" y="246031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乐趣和安慰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5796" y="403562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无数星星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94668" y="4006239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无数各种形状的云彩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479611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一条黑影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477" y="2347558"/>
            <a:ext cx="5834322" cy="351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5460" y="1781844"/>
            <a:ext cx="5811119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发明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这天窗的大人们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是应得感谢的。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因为活泼会想的孩子们知道怎样从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中看出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虚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中看出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实</a:t>
            </a:r>
            <a:r>
              <a:rPr lang="en-US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比任何他们看到的都更真切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更阔达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更复杂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更确实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59" y="936011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       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根据提示把批注框中的内容补充完整。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image84.jpeg"/>
          <p:cNvPicPr/>
          <p:nvPr/>
        </p:nvPicPr>
        <p:blipFill rotWithShape="1">
          <a:blip r:embed="rId6"/>
          <a:srcRect l="3992" t="29184" r="4086" b="35407"/>
          <a:stretch/>
        </p:blipFill>
        <p:spPr>
          <a:xfrm>
            <a:off x="2064124" y="1310197"/>
            <a:ext cx="769997" cy="12878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351274" y="2530608"/>
            <a:ext cx="133882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想象力</a:t>
            </a:r>
            <a:endParaRPr lang="zh-CN" altLang="en-US" sz="30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56807" y="3691590"/>
            <a:ext cx="364715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新奇有趣、丰富多彩</a:t>
            </a:r>
            <a:endParaRPr lang="zh-CN" altLang="en-US" sz="30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88863" y="4277806"/>
            <a:ext cx="4517680" cy="1240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孩子们</a:t>
            </a:r>
            <a:r>
              <a:rPr lang="zh-CN" altLang="en-US" sz="30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想象力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768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39722"/>
            <a:ext cx="1124593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住在天窗民宿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透过天窗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你会想象到什么神奇的景象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15963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我会从那玻璃上面的一朵冰窗花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一截枯枝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到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无数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无数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我会从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到这也许是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也许是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许是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03352" y="328418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雪白的羽毛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59716" y="329101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高大的杨树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50548" y="32978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一弯月牙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13358" y="408994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一把镰刀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29153" y="408994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一张弯弓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484138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弯弯的小船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27809"/>
            <a:ext cx="1123736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根据拼音写词语。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繁星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shǎn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shuò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的夜里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天窗上掠过的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黑影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会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你联想到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十足的猫头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yīnɡ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灰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色的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biān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这就像在沙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tān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zhànɡ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篷里透过缝隙仰望夜空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令人浮想联翩。</a:t>
            </a:r>
          </a:p>
        </p:txBody>
      </p:sp>
      <p:sp>
        <p:nvSpPr>
          <p:cNvPr id="6" name="矩形 5"/>
          <p:cNvSpPr/>
          <p:nvPr/>
        </p:nvSpPr>
        <p:spPr>
          <a:xfrm>
            <a:off x="4665282" y="26279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闪烁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4334" y="34460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霸气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80142" y="34282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13998" y="42160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蝙蝠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46919" y="42331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09864" y="49740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下列加点字的意思与其他三项不同的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眼光锐利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刀锋锐利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文笔锐利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言辞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锐利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65700" y="17255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32034" y="28182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44765" y="28182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58303" y="360913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44764" y="360913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0126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下列句子使用的修辞手法与其他三句不同的一项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木板窗只好关起来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屋子里就黑得像地洞似的。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你会看见带子似的闪电一瞥。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你会想象到无数像山似的、马似的、巨人似的奇幻的云彩。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你会想象到这也许是灰色的蝙蝠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也许是会唱歌的夜莺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也许是霸气十足的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猫头鹰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19361" y="17857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409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52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因为活泼会想的孩子们知道怎样从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中看出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虚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中看出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实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比任何他们看到的都更真切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更阔达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更复杂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更确实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对这句话理解不恰当的一项是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方正书宋_GBK"/>
                <a:cs typeface="Times New Roman"/>
              </a:rPr>
              <a:t>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孩子们只能在屋里通过天窗看外面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不能看到全景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但他们仍能通过自己看到的有限的事物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加上丰富的联想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想象出丰富多彩的外面的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世界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870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648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因为活泼会想的孩子们知道怎样从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中看出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虚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中看出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实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比任何他们看到的都更真切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更阔达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更复杂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更确实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对这句话理解不恰当的一项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孩子们刚刚开始认识这个世界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经常犯的错误是把某种东西看成另一种东西。</a:t>
            </a: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从这句话中可以感受到孩子们强烈渴望接触和了解外面的世界。</a:t>
            </a:r>
          </a:p>
        </p:txBody>
      </p:sp>
      <p:sp>
        <p:nvSpPr>
          <p:cNvPr id="6" name="矩形 5"/>
          <p:cNvSpPr/>
          <p:nvPr/>
        </p:nvSpPr>
        <p:spPr>
          <a:xfrm>
            <a:off x="6592522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697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碰着大风大雨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或者北风呼呼叫的冬天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木板窗只好关起来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屋子里就黑得像地洞似的。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这句话运用了比喻的修辞方法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比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3669" y="3150332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关了窗的屋子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03122" y="40235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地洞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碰着大风大雨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或者北风呼呼叫的冬天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木板窗只好关起来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屋子里就黑得像地洞似的。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仿写句子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天上闪闪烁烁的星星像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似的。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78086" y="3222525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盘子里的一颗颗珍珠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939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你想象到这雨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这雷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这电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怎样猛厉地扫荡了这世界。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由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扫荡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一词可以感受到风雨的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我能展开想象进行补写</a:t>
            </a:r>
            <a:r>
              <a:rPr lang="en-US" altLang="zh-CN" sz="3400" spc="3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这雨用力地抽打着窗户</a:t>
            </a:r>
            <a:r>
              <a:rPr lang="en-US" altLang="zh-CN" sz="3400" spc="3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风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这雷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电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710436" y="2088440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03103" y="250567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可怕和狂暴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1903" y="399952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刮得大树直摇头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55324" y="399952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吼得大地都颤抖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4664" y="4781581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撕开了浓厚的夜幕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577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1060</Words>
  <Application>Microsoft Office PowerPoint</Application>
  <PresentationFormat>自定义</PresentationFormat>
  <Paragraphs>129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方正仿宋_GBK</vt:lpstr>
      <vt:lpstr>微软雅黑</vt:lpstr>
      <vt:lpstr>方正书宋_GBK</vt:lpstr>
      <vt:lpstr>NEU-BZ</vt:lpstr>
      <vt:lpstr>汉仪雅酷黑 95W</vt:lpstr>
      <vt:lpstr>方正小标宋_GBK</vt:lpstr>
      <vt:lpstr>方正大标宋简体</vt:lpstr>
      <vt:lpstr>NEU-HZ</vt:lpstr>
      <vt:lpstr>方正黑体_GBK</vt:lpstr>
      <vt:lpstr>Wingdings</vt:lpstr>
      <vt:lpstr>方正楷体_GBK</vt:lpstr>
      <vt:lpstr>Times New Roman</vt:lpstr>
      <vt:lpstr>华文宋体</vt:lpstr>
      <vt:lpstr>方正隶变_GBK</vt:lpstr>
      <vt:lpstr>方正大标宋_GBK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2026-02-25T09:26:43Z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