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0" r:id="rId6"/>
    <p:sldId id="523" r:id="rId7"/>
    <p:sldId id="498" r:id="rId8"/>
    <p:sldId id="522" r:id="rId9"/>
    <p:sldId id="427" r:id="rId10"/>
  </p:sldIdLst>
  <p:sldSz cx="12192000" cy="6858000"/>
  <p:notesSz cx="6858000" cy="9144000"/>
  <p:embeddedFontLst>
    <p:embeddedFont>
      <p:font typeface="方正楷体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大标宋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大标宋简体" charset="-122"/>
      <p:regular r:id="rId20"/>
    </p:embeddedFont>
    <p:embeddedFont>
      <p:font typeface="方正隶变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NEU-HZ" pitchFamily="2" charset="-122"/>
      <p:regular r:id="rId25"/>
      <p: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</a:t>
            </a:r>
            <a:r>
              <a:rPr lang="zh-CN" altLang="en-US" sz="60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 在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天晴了的时候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91962"/>
            <a:ext cx="10896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填入句中的词语正确的一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项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我们绝不会因为你地位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、权势巨大而屈服。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着新绿的小草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已一下子洗净了尘垢。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作为一名少先队员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我感到无限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不要在人面前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自己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91962"/>
            <a:ext cx="10896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一、按要求进行选择。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填入句中的词语正确的一项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荣耀　炫耀　显耀　夸耀　　　　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显耀　炫耀　荣耀　夸耀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显耀　夸耀　显耀　炫耀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荣耀　炫耀　夸耀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显耀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989563" y="23512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015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5" y="1070842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与其他三项所用修辞手法不同的是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方正书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赤着脚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携着手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踏着新泥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涉过溪流。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不再胆怯的小白菊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慢慢地抬起它们的头。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看山间移动的暗绿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云的脚迹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它也在闲游。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炫耀着新绿的小草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已一下子洗净了尘垢。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879900" y="12322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33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41108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二、品读诗句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林中小景 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金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波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764758"/>
              </p:ext>
            </p:extLst>
          </p:nvPr>
        </p:nvGraphicFramePr>
        <p:xfrm>
          <a:off x="601579" y="2478505"/>
          <a:ext cx="10910336" cy="3549316"/>
        </p:xfrm>
        <a:graphic>
          <a:graphicData uri="http://schemas.openxmlformats.org/drawingml/2006/table">
            <a:tbl>
              <a:tblPr firstRow="1" firstCol="1" bandRow="1"/>
              <a:tblGrid>
                <a:gridCol w="5455168"/>
                <a:gridCol w="5455168"/>
              </a:tblGrid>
              <a:tr h="35493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阳光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透过树叶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染上嫩绿的颜色。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风</a:t>
                      </a:r>
                      <a:r>
                        <a:rPr lang="en-US" sz="3400" u="sng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打着呼哨</a:t>
                      </a:r>
                      <a:r>
                        <a:rPr lang="en-US" sz="3400" u="sng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在叶面上轻轻滑过。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52000" marR="71120" marT="0" marB="0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流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进树林里的空气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也变得又甜、又柔和。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因此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在每棵树上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都挂着小鸟的歌。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52000" marR="14605" marT="0" marB="0">
                    <a:lnL w="1905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28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的诗句运用了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的修辞手法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轻轻滑过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写出了风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的特点。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这首诗用词精妙。我认为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字用得特别好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因为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我从诗句中感受到作者写的是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季节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的景色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诗歌表达了作者对这个季节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的感情。</a:t>
            </a:r>
          </a:p>
        </p:txBody>
      </p:sp>
      <p:sp>
        <p:nvSpPr>
          <p:cNvPr id="6" name="矩形 5"/>
          <p:cNvSpPr/>
          <p:nvPr/>
        </p:nvSpPr>
        <p:spPr>
          <a:xfrm>
            <a:off x="5567650" y="8833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7724" y="16654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轻柔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06341" y="24866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2763" y="3223648"/>
            <a:ext cx="1078029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这个字生动形象地写出了微风拂过树叶时的轻盈与顺滑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27024" y="40235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8974" y="478158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喜爱与赞美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3319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小练笔。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雨后天晴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校园中的小径旁不仅有新绿的小草、绽放的小白菊、闲游的凤蝶儿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还有其他充满生机的事物。下面是小红仿照课文写的校园景象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请你尝试运用拟人的修辞手法将其补充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完整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1078318"/>
            <a:ext cx="443952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天晴了的时候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请到校园中去走走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给雨润过的校园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一定是凉爽又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温柔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5309937" y="1053542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	</a:t>
            </a: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771753" y="1046555"/>
            <a:ext cx="5120820" cy="2997998"/>
            <a:chOff x="5771753" y="1046555"/>
            <a:chExt cx="5120820" cy="2997998"/>
          </a:xfrm>
        </p:grpSpPr>
        <p:sp>
          <p:nvSpPr>
            <p:cNvPr id="8" name="矩形 7"/>
            <p:cNvSpPr/>
            <p:nvPr/>
          </p:nvSpPr>
          <p:spPr>
            <a:xfrm>
              <a:off x="5822759" y="1046555"/>
              <a:ext cx="333777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抖去水珠的小草</a:t>
              </a:r>
              <a:r>
                <a:rPr lang="en-US" altLang="zh-CN" sz="3400" b="1">
                  <a:solidFill>
                    <a:srgbClr val="E72582"/>
                  </a:solidFill>
                  <a:latin typeface="方正仿宋_GBK"/>
                  <a:ea typeface="方正书宋_GBK"/>
                  <a:cs typeface="Times New Roman"/>
                </a:rPr>
                <a:t>,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771753" y="1857908"/>
              <a:ext cx="4209807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已一下子洗净了尘垢</a:t>
              </a:r>
              <a:r>
                <a:rPr lang="en-US" altLang="zh-CN" sz="3400" b="1">
                  <a:solidFill>
                    <a:srgbClr val="E72582"/>
                  </a:solidFill>
                  <a:latin typeface="方正仿宋_GBK"/>
                  <a:ea typeface="方正书宋_GBK"/>
                  <a:cs typeface="Times New Roman"/>
                </a:rPr>
                <a:t>;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906980" y="2619004"/>
              <a:ext cx="333777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吐露芬芳的花朵</a:t>
              </a:r>
              <a:r>
                <a:rPr lang="en-US" altLang="zh-CN" sz="3400" b="1">
                  <a:solidFill>
                    <a:srgbClr val="E72582"/>
                  </a:solidFill>
                  <a:latin typeface="方正仿宋_GBK"/>
                  <a:ea typeface="方正书宋_GBK"/>
                  <a:cs typeface="Times New Roman"/>
                </a:rPr>
                <a:t>,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911722" y="3429000"/>
              <a:ext cx="4980851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展示着自己娇媚的容颜。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397</Words>
  <Application>Microsoft Office PowerPoint</Application>
  <PresentationFormat>自定义</PresentationFormat>
  <Paragraphs>70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Arial</vt:lpstr>
      <vt:lpstr>宋体</vt:lpstr>
      <vt:lpstr>方正楷体_GBK</vt:lpstr>
      <vt:lpstr>方正书宋_GBK</vt:lpstr>
      <vt:lpstr>Wingdings</vt:lpstr>
      <vt:lpstr>方正小标宋_GBK</vt:lpstr>
      <vt:lpstr>汉仪雅酷黑 95W</vt:lpstr>
      <vt:lpstr>方正大标宋_GBK</vt:lpstr>
      <vt:lpstr>方正仿宋_GBK</vt:lpstr>
      <vt:lpstr>NEU-BZ</vt:lpstr>
      <vt:lpstr>方正大标宋简体</vt:lpstr>
      <vt:lpstr>Times New Roman</vt:lpstr>
      <vt:lpstr>方正隶变_GBK</vt:lpstr>
      <vt:lpstr>方正黑体_GBK</vt:lpstr>
      <vt:lpstr>微软雅黑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2026-03-13T02:23:29Z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