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0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小标宋_GBK" pitchFamily="65" charset="-122"/>
      <p:regular r:id="rId12"/>
    </p:embeddedFont>
    <p:embeddedFont>
      <p:font typeface="NEU-HZ" pitchFamily="2" charset="-122"/>
      <p:regular r:id="rId13"/>
      <p:italic r:id="rId14"/>
    </p:embeddedFont>
    <p:embeddedFont>
      <p:font typeface="方正隶变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仿宋_GBK" pitchFamily="65" charset="-122"/>
      <p:regular r:id="rId21"/>
    </p:embeddedFont>
    <p:embeddedFont>
      <p:font typeface="方正大标宋简体" charset="-122"/>
      <p:regular r:id="rId22"/>
    </p:embeddedFont>
    <p:embeddedFont>
      <p:font typeface="方正书宋_GBK" pitchFamily="65" charset="-122"/>
      <p:regular r:id="rId23"/>
    </p:embeddedFont>
    <p:embeddedFont>
      <p:font typeface="方正大标宋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母 鸡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4564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根据母鸡的表现选择恰当的词语。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欺软怕硬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拼命炫耀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用心教导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无病呻吟</a:t>
            </a:r>
            <a:endParaRPr lang="zh-CN" altLang="zh-CN" sz="3400" spc="-15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它教鸡雏们啄食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掘地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用土洗澡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一天不知教多少次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听吧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它由前院嘎嘎到后院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由后院再嘎嘎到前院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没完没了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并且没有什么理由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到下蛋的时候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它差不多是发了狂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恨不能让全世界都知道它这点儿成绩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26856" y="26399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51698" y="40957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7448" y="564785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根据课文内容将下面的四字词语补充完整</a:t>
            </a:r>
            <a:r>
              <a:rPr lang="en-US" altLang="zh-CN" sz="3400" spc="-15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并完成练习。</a:t>
            </a:r>
            <a:endParaRPr lang="zh-CN" altLang="zh-CN" sz="3400" spc="-15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u="sng"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u="sng" smtClean="0"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u="sng" smtClean="0"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u="sng"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 u="sng"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u="sng" smtClean="0"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u="sng" smtClean="0"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u="sng"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u="sng" smtClean="0">
                <a:latin typeface="NEU-BZ"/>
                <a:ea typeface="方正楷体_GBK"/>
                <a:cs typeface="Times New Roman"/>
              </a:rPr>
              <a:t>巍巍</a:t>
            </a:r>
            <a:r>
              <a:rPr lang="en-US" altLang="zh-CN" sz="3400" smtClean="0"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如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如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趁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其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画横线词语的意思是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本词在课文中是形容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。我还会写两个这样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AABB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式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的四字词语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1749622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颤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颤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31355" y="1790762"/>
            <a:ext cx="24689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怨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诉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96829" y="2510716"/>
            <a:ext cx="2497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声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气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39319" y="2579800"/>
            <a:ext cx="20040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备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79976" y="323070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抖动摇晃的样子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94485" y="4035624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母鸡叫的声音有点儿抖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79976" y="482970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口口声声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428285" y="480564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断断续续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根据课文内容将下面的四字词语补充完整</a:t>
            </a:r>
            <a:r>
              <a:rPr lang="en-US" altLang="zh-CN" sz="3400" spc="-15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并完成练习。</a:t>
            </a:r>
            <a:endParaRPr lang="zh-CN" altLang="zh-CN" sz="3400" spc="-15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u="sng"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u="sng" smtClean="0"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u="sng" smtClean="0"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u="sng"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 u="sng"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u="sng" smtClean="0"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u="sng" smtClean="0"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u="sng"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u="sng" smtClean="0">
                <a:latin typeface="NEU-BZ"/>
                <a:ea typeface="方正楷体_GBK"/>
                <a:cs typeface="Times New Roman"/>
              </a:rPr>
              <a:t>巍巍</a:t>
            </a:r>
            <a:r>
              <a:rPr lang="en-US" altLang="zh-CN" sz="3400" smtClean="0"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如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如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趁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其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从上面的四字词语中选择合适的填空。</a:t>
            </a: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她平日里说话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没想到她弹古筝时能把乐曲弹得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让人听了忍不住落泪。</a:t>
            </a:r>
          </a:p>
        </p:txBody>
      </p:sp>
      <p:sp>
        <p:nvSpPr>
          <p:cNvPr id="8" name="矩形 7"/>
          <p:cNvSpPr/>
          <p:nvPr/>
        </p:nvSpPr>
        <p:spPr>
          <a:xfrm>
            <a:off x="956865" y="1749622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颤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颤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31355" y="1790762"/>
            <a:ext cx="24689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怨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诉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96829" y="2510716"/>
            <a:ext cx="2497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声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气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39319" y="2579800"/>
            <a:ext cx="20040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备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5517" y="398749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细声细气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96784" y="476955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如怨如诉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750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三、按要求仿写句子。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每一只鸡雏的肚子都圆圆地下垂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像刚装了一两个汤圆儿似的。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比喻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句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9968" y="3287086"/>
            <a:ext cx="10451432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校园里的大榕树枝繁叶茂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像一把巨大的绿色大伞似的。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三、按要求仿写句子。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到下蛋的时候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它差不多是发了狂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恨不能让全世界都知道它这点儿成绩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就是聋人也会被它吵得受不了。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夸张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句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2276" y="3287903"/>
            <a:ext cx="10352819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妈妈做的饭菜真香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十里之外都能闻得到香味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叫人不得不直流口水。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283</Words>
  <Application>Microsoft Office PowerPoint</Application>
  <PresentationFormat>自定义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方正楷体_GBK</vt:lpstr>
      <vt:lpstr>微软雅黑</vt:lpstr>
      <vt:lpstr>汉仪雅酷黑 95W</vt:lpstr>
      <vt:lpstr>方正小标宋_GBK</vt:lpstr>
      <vt:lpstr>NEU-HZ</vt:lpstr>
      <vt:lpstr>Wingdings</vt:lpstr>
      <vt:lpstr>方正隶变_GBK</vt:lpstr>
      <vt:lpstr>方正黑体_GBK</vt:lpstr>
      <vt:lpstr>NEU-BZ</vt:lpstr>
      <vt:lpstr>方正仿宋_GBK</vt:lpstr>
      <vt:lpstr>方正大标宋简体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2026-03-12T08:56:09Z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