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小标宋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仿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书宋_GBK" pitchFamily="65" charset="-122"/>
      <p:regular r:id="rId23"/>
    </p:embeddedFont>
    <p:embeddedFont>
      <p:font typeface="方正大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猫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一、先把词语补充完整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丰富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屏息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没完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折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生气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“ABAC”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式结构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这样的词语我还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知道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279118" y="1761653"/>
            <a:ext cx="21275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忧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虑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99435" y="1778730"/>
            <a:ext cx="17716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多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腔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65355" y="1797747"/>
            <a:ext cx="17716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视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5954" y="2591834"/>
            <a:ext cx="17716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没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了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1697" y="2548751"/>
            <a:ext cx="17139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落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12764" y="2560783"/>
            <a:ext cx="17572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76685" y="3356808"/>
            <a:ext cx="23743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忧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虑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35954" y="404765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十全十美</a:t>
            </a:r>
            <a:endParaRPr lang="zh-CN" altLang="en-US" sz="3400" b="1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42341" y="398943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自由自在</a:t>
            </a:r>
            <a:endParaRPr lang="zh-CN" altLang="en-US" sz="3400" b="1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一、先把词语补充完整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丰富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屏息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没完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折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生气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选词填空。</a:t>
            </a: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在这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的春天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我们全班一起去春游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树上的鸟儿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地唱着歌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地上的孩子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地玩耍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279118" y="1761653"/>
            <a:ext cx="21275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忧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虑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99435" y="1778730"/>
            <a:ext cx="17716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多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腔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65355" y="1797747"/>
            <a:ext cx="17716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视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5954" y="2591834"/>
            <a:ext cx="17716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没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了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1697" y="2548751"/>
            <a:ext cx="17139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落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12764" y="2560783"/>
            <a:ext cx="17572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5475" y="40115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生气勃勃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26650" y="47936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丰富多腔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45644" y="477459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无忧无虑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420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二、仿照例句写一句话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表达对某种事物的喜爱之情。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或是在你写作的时候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跳上桌来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在稿纸上踩印几朵小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梅花</a:t>
            </a:r>
            <a:r>
              <a:rPr lang="zh-CN" altLang="zh-CN" sz="3400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715" y="2694256"/>
            <a:ext cx="1039127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小兔子总是在我看书的时候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扑到我身上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在怀里滚来滚去。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想想猫的性格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选择恰当的序号填入括号里。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老实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贪玩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尽职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温柔可爱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E.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勇猛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F.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胆小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妈妈的尾巴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一根鸡毛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都是它们的好玩具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耍个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没完没了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用身子蹭你的腿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把脖子伸出来让你给它抓痒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它什么都怕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总想藏起来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238090" y="32667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41080" y="4119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49054" y="493799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F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想想猫的性格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选择恰当的序号填入括号里。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老实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贪玩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尽职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温柔可爱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E.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勇猛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F.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胆小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它屏息凝视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一连就是几个钟头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非把老鼠等出来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不可</a:t>
            </a:r>
            <a:r>
              <a:rPr lang="en-US" altLang="zh-CN" sz="3400" spc="-15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!(  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它会找个暖和的地方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成天睡大觉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无忧无虑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什么事也不过问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6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不要说见着小虫和老鼠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就是遇上蛇也敢斗一斗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)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0454667" y="25227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40837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54667" y="48898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240</Words>
  <Application>Microsoft Office PowerPoint</Application>
  <PresentationFormat>自定义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方正楷体_GBK</vt:lpstr>
      <vt:lpstr>微软雅黑</vt:lpstr>
      <vt:lpstr>汉仪雅酷黑 95W</vt:lpstr>
      <vt:lpstr>方正小标宋_GBK</vt:lpstr>
      <vt:lpstr>NEU-HZ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2026-03-12T08:36:43Z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