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小标宋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仿宋_GBK" pitchFamily="65" charset="-122"/>
      <p:regular r:id="rId13"/>
    </p:embeddedFont>
    <p:embeddedFont>
      <p:font typeface="方正书宋_GBK" pitchFamily="65" charset="-122"/>
      <p:regular r:id="rId14"/>
    </p:embeddedFont>
    <p:embeddedFont>
      <p:font typeface="华文宋体" pitchFamily="2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方正楷体_GBK" pitchFamily="65" charset="-122"/>
      <p:regular r:id="rId20"/>
    </p:embeddedFont>
    <p:embeddedFont>
      <p:font typeface="NEU-XT" pitchFamily="18" charset="-122"/>
      <p:regular r:id="rId21"/>
    </p:embeddedFont>
    <p:embeddedFont>
      <p:font typeface="方正大标宋简体" charset="-122"/>
      <p:regular r:id="rId22"/>
    </p:embeddedFont>
    <p:embeddedFont>
      <p:font typeface="方正隶变_GBK" pitchFamily="65" charset="-122"/>
      <p:regular r:id="rId23"/>
    </p:embeddedFont>
    <p:embeddedFont>
      <p:font typeface="方正大标宋_GBK" pitchFamily="65" charset="-122"/>
      <p:regular r:id="rId24"/>
    </p:embeddedFont>
    <p:embeddedFont>
      <p:font typeface="NEU-HZ" pitchFamily="2" charset="-122"/>
      <p:regular r:id="rId25"/>
      <p:italic r:id="rId26"/>
    </p:embeddedFont>
    <p:embeddedFont>
      <p:font typeface="方正黑体_GBK" pitchFamily="65" charset="-122"/>
      <p:regular r:id="rId27"/>
    </p:embeddedFont>
    <p:embeddedFont>
      <p:font typeface="微软雅黑" pitchFamily="34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飞向蓝天的恐龙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9377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一、选出每组加点字的错误读音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把序号填在括号里。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隧道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suì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繁衍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yǎn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脑颅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lóu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敏捷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栖息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崭新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zhǎn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31393" y="216914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33875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165530" y="258266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927403" y="258266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572972" y="258656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604088" y="362848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552104" y="362848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127804" y="362848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33615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二、先补充词语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再选择合适的词语替换句子中画线的部分。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茹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饮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五彩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)(      )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)(      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相干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④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)(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若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狂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⑤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)(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之笔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天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之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)(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这个展厅的恐龙化石骨架非常完整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它们的头很大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双足着地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牙齿尖而锋利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连毛带血地生吃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禽兽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的食肉动物。如果把整个展厅看成一幅巨画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那副处于正中央的霸王龙骨架可谓是整幅画的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最绝妙传神之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处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10789" y="232714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42458" y="232015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98345" y="232015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00058" y="23081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28858" y="230811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79352" y="230811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99188" y="301245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31472" y="300546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59227" y="295977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85658" y="300546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334974" y="300546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381721" y="301245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024632" y="433641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23444" y="567191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三、仿照例句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介绍一种事物。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地球上的第一种恐龙和狗一般大小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两条后腿粗壮有力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能够支撑起整个身体。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注意加点的部分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照样子把句子补充完整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这块琥珀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这朵菊花真大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4703364" y="2121498"/>
            <a:ext cx="284043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54924" y="3963435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和鸡蛋一般大小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06286" y="4781582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和成人的手掌一般大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1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507705" y="1121125"/>
            <a:ext cx="3904465" cy="21822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仿照例句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用具体数字介绍图中的大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葫芦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有些恐龙身长几十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米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楷体_GBK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重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达数十吨。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植物园中的大葫芦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85141" y="3138301"/>
            <a:ext cx="47692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高约</a:t>
            </a:r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40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厘米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重达</a:t>
            </a:r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7.5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千克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245</Words>
  <Application>Microsoft Office PowerPoint</Application>
  <PresentationFormat>自定义</PresentationFormat>
  <Paragraphs>58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Arial</vt:lpstr>
      <vt:lpstr>宋体</vt:lpstr>
      <vt:lpstr>方正小标宋_GBK</vt:lpstr>
      <vt:lpstr>汉仪雅酷黑 95W</vt:lpstr>
      <vt:lpstr>Calibri</vt:lpstr>
      <vt:lpstr>方正仿宋_GBK</vt:lpstr>
      <vt:lpstr>方正书宋_GBK</vt:lpstr>
      <vt:lpstr>Wingdings</vt:lpstr>
      <vt:lpstr>华文宋体</vt:lpstr>
      <vt:lpstr>NEU-BZ</vt:lpstr>
      <vt:lpstr>方正楷体_GBK</vt:lpstr>
      <vt:lpstr>Times New Roman</vt:lpstr>
      <vt:lpstr>NEU-XT</vt:lpstr>
      <vt:lpstr>方正大标宋简体</vt:lpstr>
      <vt:lpstr>方正隶变_GBK</vt:lpstr>
      <vt:lpstr>方正大标宋_GBK</vt:lpstr>
      <vt:lpstr>NEU-HZ</vt:lpstr>
      <vt:lpstr>方正黑体_GBK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2026-03-02T06:32:34Z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