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第一单元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6801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429499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672593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556842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妈妈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这个学期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我们班开展“经典诵读活动”。老师要求你这个周末带我到书店看看课外书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并买一本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《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弟子规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》,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你还要把听到我转述给你的内容写在我的家庭作业本上。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123</Words>
  <Application>Microsoft Office PowerPoint</Application>
  <PresentationFormat>自定义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2026-02-25T01:21:12Z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