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方正黑体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大标宋简体" charset="-122"/>
      <p:regular r:id="rId16"/>
    </p:embeddedFont>
    <p:embeddedFont>
      <p:font typeface="NEU-HZ" pitchFamily="2" charset="-122"/>
      <p:regular r:id="rId17"/>
      <p:italic r:id="rId18"/>
    </p:embeddedFont>
    <p:embeddedFont>
      <p:font typeface="方正楷体_GBK" pitchFamily="65" charset="-122"/>
      <p:regular r:id="rId19"/>
    </p:embeddedFont>
    <p:embeddedFont>
      <p:font typeface="NEU-XT" pitchFamily="18" charset="-122"/>
      <p:regular r:id="rId20"/>
    </p:embeddedFont>
    <p:embeddedFont>
      <p:font typeface="方正书宋_GBK" pitchFamily="65" charset="-122"/>
      <p:regular r:id="rId21"/>
    </p:embeddedFont>
    <p:embeddedFont>
      <p:font typeface="华文宋体" pitchFamily="2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方正仿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乡下人家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08002"/>
            <a:ext cx="11582400" cy="27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5460" y="978205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4786" y="2450246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结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构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56428" y="240577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蹲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守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40189" y="2413610"/>
            <a:ext cx="12907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饰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品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00820" y="245024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描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绘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4786" y="3954195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寄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信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04556" y="394216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率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领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52259" y="3913325"/>
            <a:ext cx="1386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照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例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69652" y="3913901"/>
            <a:ext cx="16145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睡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眠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二、选字组词。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[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构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沟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]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图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子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结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山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[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投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没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]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放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降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[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淌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倘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]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若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流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椅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血</a:t>
            </a:r>
          </a:p>
        </p:txBody>
      </p:sp>
      <p:sp>
        <p:nvSpPr>
          <p:cNvPr id="6" name="矩形 5"/>
          <p:cNvSpPr/>
          <p:nvPr/>
        </p:nvSpPr>
        <p:spPr>
          <a:xfrm>
            <a:off x="3559815" y="22188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75317" y="22188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5090" y="22226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9985" y="22396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59815" y="32776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40403" y="32776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21952" y="32776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76945" y="327763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88805" y="43003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84622" y="43003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21952" y="42933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76944" y="429333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72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三、照样子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写四字词语。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房前屋后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前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前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后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天高地阔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天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255066" y="2581720"/>
            <a:ext cx="170470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 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29930" y="3600424"/>
            <a:ext cx="170470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 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68100" y="22739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80331" y="22739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58837" y="22789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22942" y="22739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78441" y="32976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90672" y="32976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22232" y="33027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56079" y="33077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3995"/>
            <a:ext cx="10647814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四、根据课文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把词语补充完整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并选词填空。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别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)(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前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人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来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去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甜甜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乡下人家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都种着花草树木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鸡在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菜园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旁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真是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傍晚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一家人把饭桌搬到树下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地吃起来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日子过得真是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的夜里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只有青蛙在荷叶上唱歌。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819871" y="16172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6205" y="16172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2500" y="16343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16343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32606" y="16343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00458" y="165143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76307" y="22669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37921" y="22960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82500" y="229609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6000" y="22960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37932" y="23131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032805" y="233024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74450" y="288253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房前屋后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17472" y="35512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走来走去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00075" y="352215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别有风趣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14214" y="427625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天高地阔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60033" y="49088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甜甜蜜蜜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63862" y="562379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月明人静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176</Words>
  <Application>Microsoft Office PowerPoint</Application>
  <PresentationFormat>自定义</PresentationFormat>
  <Paragraphs>80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方正大标宋_GBK</vt:lpstr>
      <vt:lpstr>NEU-BZ</vt:lpstr>
      <vt:lpstr>方正小标宋_GBK</vt:lpstr>
      <vt:lpstr>方正黑体_GBK</vt:lpstr>
      <vt:lpstr>Wingdings</vt:lpstr>
      <vt:lpstr>方正隶变_GBK</vt:lpstr>
      <vt:lpstr>方正大标宋简体</vt:lpstr>
      <vt:lpstr>Times New Roman</vt:lpstr>
      <vt:lpstr>NEU-HZ</vt:lpstr>
      <vt:lpstr>方正楷体_GBK</vt:lpstr>
      <vt:lpstr>汉仪雅酷黑 95W</vt:lpstr>
      <vt:lpstr>NEU-XT</vt:lpstr>
      <vt:lpstr>方正书宋_GBK</vt:lpstr>
      <vt:lpstr>华文宋体</vt:lpstr>
      <vt:lpstr>微软雅黑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240</cp:revision>
  <dcterms:created xsi:type="dcterms:W3CDTF">2019-06-19T02:08:00Z</dcterms:created>
  <dcterms:modified xsi:type="dcterms:W3CDTF">2026-02-25T03:16:41Z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