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书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隶变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45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一、选字组词。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杆 肝 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脏　　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捕 浦 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捉　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育　　黄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江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骏 俊 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马　　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换 涣 焕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发　　交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散</a:t>
            </a:r>
          </a:p>
        </p:txBody>
      </p:sp>
      <p:sp>
        <p:nvSpPr>
          <p:cNvPr id="6" name="矩形 5"/>
          <p:cNvSpPr/>
          <p:nvPr/>
        </p:nvSpPr>
        <p:spPr>
          <a:xfrm>
            <a:off x="3054489" y="1809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6681" y="18148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04005" y="1819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4489" y="25929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6339" y="25929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0416" y="2585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4489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67704" y="33808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95761" y="33738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4488" y="4131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38712" y="41318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93663" y="41489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涣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577502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04" y="1692726"/>
            <a:ext cx="11226165" cy="3183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505460" y="2146115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477985"/>
              </p:ext>
            </p:extLst>
          </p:nvPr>
        </p:nvGraphicFramePr>
        <p:xfrm>
          <a:off x="532953" y="219616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473767" y="2121628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687383"/>
              </p:ext>
            </p:extLst>
          </p:nvPr>
        </p:nvGraphicFramePr>
        <p:xfrm>
          <a:off x="3501260" y="217168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513749" y="2144191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84797"/>
              </p:ext>
            </p:extLst>
          </p:nvPr>
        </p:nvGraphicFramePr>
        <p:xfrm>
          <a:off x="6541242" y="2194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488924" y="2130235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468558"/>
              </p:ext>
            </p:extLst>
          </p:nvPr>
        </p:nvGraphicFramePr>
        <p:xfrm>
          <a:off x="9516417" y="21802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513476" y="3766419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920701"/>
              </p:ext>
            </p:extLst>
          </p:nvPr>
        </p:nvGraphicFramePr>
        <p:xfrm>
          <a:off x="540969" y="381647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481783" y="3741932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516661"/>
              </p:ext>
            </p:extLst>
          </p:nvPr>
        </p:nvGraphicFramePr>
        <p:xfrm>
          <a:off x="3509276" y="379198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521765" y="3764495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95947"/>
              </p:ext>
            </p:extLst>
          </p:nvPr>
        </p:nvGraphicFramePr>
        <p:xfrm>
          <a:off x="6549258" y="381454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9496940" y="3750539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085696"/>
              </p:ext>
            </p:extLst>
          </p:nvPr>
        </p:nvGraphicFramePr>
        <p:xfrm>
          <a:off x="9524433" y="380059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55018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三、连线。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老黄牛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有才干的人才。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千里马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老老实实、勤勤恳恳工作的人。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领头羊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随声附和的人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含鄙视意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纸老虎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比喻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外表强大凶狠而实际空虚无力的人或集团。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铁公鸡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指带领大家前进的领头人或单位。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应声虫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一毛不拔非常吝啬的人。</a:t>
            </a:r>
            <a:endParaRPr lang="zh-CN" altLang="en-US" sz="34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99454" y="2152745"/>
            <a:ext cx="1321262" cy="7709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873628" y="2152746"/>
            <a:ext cx="1483184" cy="7709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73628" y="3654166"/>
            <a:ext cx="1483184" cy="15194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73628" y="4425904"/>
            <a:ext cx="144708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73628" y="5280955"/>
            <a:ext cx="1447088" cy="7107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11935" y="3777916"/>
            <a:ext cx="1408781" cy="22138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妈妈真笨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总把好吃的留给我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自己却不舍得吃。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这句话表面上是说妈妈笨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实际上赞扬了妈妈对我的爱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这是用了明贬实褒的表达方式。请用这种手法写写你喜欢的人或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408" y="4804409"/>
            <a:ext cx="1010364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老师真傻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把伞都移到小明那边去了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自己的衣服全湿透了。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204</Words>
  <Application>Microsoft Office PowerPoint</Application>
  <PresentationFormat>自定义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方正楷体_GBK</vt:lpstr>
      <vt:lpstr>方正书宋_GBK</vt:lpstr>
      <vt:lpstr>Wingdings</vt:lpstr>
      <vt:lpstr>方正小标宋_GBK</vt:lpstr>
      <vt:lpstr>汉仪雅酷黑 95W</vt:lpstr>
      <vt:lpstr>方正大标宋_GBK</vt:lpstr>
      <vt:lpstr>方正仿宋_GBK</vt:lpstr>
      <vt:lpstr>NEU-BZ</vt:lpstr>
      <vt:lpstr>方正大标宋简体</vt:lpstr>
      <vt:lpstr>Times New Roman</vt:lpstr>
      <vt:lpstr>Calibri</vt:lpstr>
      <vt:lpstr>方正隶变_GBK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2026-03-12T23:46:07Z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