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8" r:id="rId8"/>
    <p:sldId id="529" r:id="rId9"/>
    <p:sldId id="525" r:id="rId10"/>
    <p:sldId id="530" r:id="rId11"/>
    <p:sldId id="531" r:id="rId12"/>
    <p:sldId id="532" r:id="rId13"/>
    <p:sldId id="526" r:id="rId14"/>
    <p:sldId id="533" r:id="rId15"/>
    <p:sldId id="498" r:id="rId16"/>
    <p:sldId id="522" r:id="rId17"/>
    <p:sldId id="427" r:id="rId18"/>
  </p:sldIdLst>
  <p:sldSz cx="12192000" cy="6858000"/>
  <p:notesSz cx="6858000" cy="9144000"/>
  <p:embeddedFontLst>
    <p:embeddedFont>
      <p:font typeface="方正书宋_GBK" pitchFamily="65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方正隶变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小标宋_GBK" pitchFamily="65" charset="-122"/>
      <p:regular r:id="rId27"/>
    </p:embeddedFont>
    <p:embeddedFont>
      <p:font typeface="华文宋体" pitchFamily="2" charset="-122"/>
      <p:regular r:id="rId28"/>
    </p:embeddedFont>
    <p:embeddedFont>
      <p:font typeface="方正大标宋_GBK" pitchFamily="65" charset="-122"/>
      <p:regular r:id="rId29"/>
    </p:embeddedFont>
    <p:embeddedFont>
      <p:font typeface="方正大标宋简体" charset="-122"/>
      <p:regular r:id="rId30"/>
    </p:embeddedFont>
    <p:embeddedFont>
      <p:font typeface="方正楷体_GBK" pitchFamily="65" charset="-122"/>
      <p:regular r:id="rId31"/>
    </p:embeddedFont>
    <p:embeddedFont>
      <p:font typeface="方正黑体_GBK" pitchFamily="65" charset="-122"/>
      <p:regular r:id="rId32"/>
    </p:embeddedFont>
    <p:embeddedFont>
      <p:font typeface="NEU-XT" pitchFamily="18" charset="-122"/>
      <p:regular r:id="rId33"/>
    </p:embeddedFont>
    <p:embeddedFont>
      <p:font typeface="NEU-BZ" pitchFamily="2" charset="-122"/>
      <p:regular r:id="rId34"/>
      <p:bold r:id="rId35"/>
      <p:italic r:id="rId36"/>
      <p:boldItalic r:id="rId37"/>
    </p:embeddedFont>
    <p:embeddedFont>
      <p:font typeface="方正仿宋_GBK" pitchFamily="65" charset="-122"/>
      <p:regular r:id="rId38"/>
    </p:embeddedFont>
    <p:embeddedFont>
      <p:font typeface="方正宋黑_GBK" pitchFamily="65" charset="-122"/>
      <p:regular r:id="rId39"/>
    </p:embeddedFont>
    <p:embeddedFont>
      <p:font typeface="微软雅黑" pitchFamily="34" charset="-122"/>
      <p:regular r:id="rId40"/>
      <p:bold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5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７ 纳米技术就在我们身边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给文段中加点的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字选择正确的解释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解说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消散。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放开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放下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把坐监服刑的人释放。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画出中心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95098" y="1003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240161"/>
            <a:ext cx="62889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u="sng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纳米技术可以让人们更加健康。</a:t>
            </a:r>
            <a:endParaRPr lang="zh-CN" altLang="en-US" u="sng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26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关于纳米技术在医学领域上的应用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下列说法不正确的一项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利用纳米检测技术可以检测早期疾病。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未来的纳米机器人甚至可以杀死癌细胞。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纳米药物能够直达病灶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治愈所有疾病。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未来的纳米缓释技术能够让药物效力缓慢地释放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9735" y="18579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768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加点词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不能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删掉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>
              <a:solidFill>
                <a:schemeClr val="bg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>
              <a:solidFill>
                <a:schemeClr val="bg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47134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059" y="734093"/>
            <a:ext cx="1038325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             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最多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表示吃一次药的效力最长是一两天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也有可能没有一两天。如果去掉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意思就发生了变化。这个词体现了说明文语言的准确性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17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471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请你针对第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自然段内容提一个不懂的问题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并结合提供的资料尝试简要回答。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方正宋黑_GBK"/>
                <a:cs typeface="Times New Roman"/>
              </a:rPr>
              <a:t>资料</a:t>
            </a:r>
            <a:r>
              <a:rPr lang="en-US" altLang="zh-CN" sz="3400">
                <a:latin typeface="方正宋黑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纳米材料由于体积小等物理特征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能够在布料表面形成一个均匀的、厚度极薄的、间隙极小的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雾状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保护层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使得衣服具有隔绝油滴、尘埃、污渍、细菌等功能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起到了非常好的防护作用。</a:t>
            </a:r>
            <a:endParaRPr lang="zh-CN" altLang="en-US" sz="3400"/>
          </a:p>
        </p:txBody>
      </p:sp>
      <p:sp>
        <p:nvSpPr>
          <p:cNvPr id="6" name="圆角矩形 5"/>
          <p:cNvSpPr/>
          <p:nvPr/>
        </p:nvSpPr>
        <p:spPr>
          <a:xfrm>
            <a:off x="372979" y="2490537"/>
            <a:ext cx="11138935" cy="3082476"/>
          </a:xfrm>
          <a:prstGeom prst="roundRect">
            <a:avLst>
              <a:gd name="adj" fmla="val 10812"/>
            </a:avLst>
          </a:prstGeom>
          <a:noFill/>
          <a:ln w="190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268729" y="998619"/>
            <a:ext cx="11654542" cy="31393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481763" algn="r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宋黑_GBK" pitchFamily="65" charset="-122"/>
                <a:cs typeface="Times New Roman" pitchFamily="18" charset="0"/>
              </a:rPr>
              <a:t>问题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                                                                                          </a:t>
            </a:r>
            <a:r>
              <a:rPr kumimoji="0" lang="en-US" altLang="zh-CN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NEU-BZ" pitchFamily="2" charset="-122"/>
                <a:cs typeface="Times New Roman" pitchFamily="18" charset="0"/>
              </a:rPr>
              <a:t> 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宋黑_GBK" pitchFamily="65" charset="-122"/>
                <a:cs typeface="Times New Roman" pitchFamily="18" charset="0"/>
              </a:rPr>
              <a:t>回答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                                                                                           </a:t>
            </a:r>
            <a:r>
              <a:rPr kumimoji="0" lang="en-US" altLang="zh-CN" sz="3400" b="0" i="0" u="sng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                                                                                                          </a:t>
            </a:r>
            <a:r>
              <a:rPr kumimoji="0" lang="en-US" altLang="zh-CN" sz="3400" b="0" i="0" u="sng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                            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NEU-BZ" pitchFamily="2" charset="-122"/>
                <a:cs typeface="Times New Roman" pitchFamily="18" charset="0"/>
              </a:rPr>
              <a:t> 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4902" y="1018780"/>
            <a:ext cx="99470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纳米技术会在我们的穿衣方面带来怎样深刻的影响</a:t>
            </a:r>
            <a:r>
              <a:rPr lang="en-US" altLang="zh-CN" sz="3400" b="1">
                <a:solidFill>
                  <a:srgbClr val="E72582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9286" y="1602457"/>
            <a:ext cx="1124318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           纳米</a:t>
            </a:r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材料能够在布料表面形成一个保护层</a:t>
            </a:r>
            <a:r>
              <a:rPr lang="en-US" altLang="zh-CN" sz="3400" b="1">
                <a:solidFill>
                  <a:srgbClr val="E72582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使衣服具有隔绝油滴、尘埃、污渍、细菌等功能</a:t>
            </a:r>
            <a:r>
              <a:rPr lang="en-US" altLang="zh-CN" sz="3400" b="1">
                <a:solidFill>
                  <a:srgbClr val="E72582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起到非常好的防护作用。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672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45176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纳米纤维材料有效孔径小于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300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PM2.5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颗粒直径小于等于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2500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因此纳米纤维防护口罩可以隔离雾霾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有效防护更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持久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1028343"/>
            <a:ext cx="11006455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材料主要介绍的纳米产品是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举例子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列数字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的说明方法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介绍了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可以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你最想把纳米技术应用到什么地方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发挥想象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73411" y="1028343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纳米纤维防护口罩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7961" y="1809782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6845" y="2619003"/>
            <a:ext cx="5081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隔离雾霾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有效防护更持久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5747" y="4181066"/>
            <a:ext cx="1028299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我想用纳米技术制作一种纳米肥皂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这种肥皂有助于污渍的分解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能彻底洗净衣服。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2168222"/>
            <a:ext cx="111753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一、阅读下面的语段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25593"/>
            <a:ext cx="11369708" cy="5703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en-US" sz="3400" u="sng" smtClean="0">
                <a:latin typeface="Calibri"/>
                <a:ea typeface="方正楷体_GBK"/>
                <a:cs typeface="Times New Roman"/>
              </a:rPr>
              <a:t>纳米</a:t>
            </a:r>
            <a:r>
              <a:rPr lang="zh-CN" altLang="en-US" sz="3400" u="sng">
                <a:latin typeface="Calibri"/>
                <a:ea typeface="方正楷体_GBK"/>
                <a:cs typeface="Times New Roman"/>
              </a:rPr>
              <a:t>技术给人类生活带来深刻的变幻。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冰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xiānɡ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使用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纳米涂层能够杀菌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jūn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jǔn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、除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chòu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使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shū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cài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的保鲜期变长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满足人们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kānɡ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饮食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xū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yào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灵敏的纳米检测技术可以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yù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fánɡ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早期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jí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bìnɡ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未来的纳米技术甚至可通过血管直达病灶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zào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zhào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杀死癌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xì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bāo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降低人类死亡率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lǜ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shuài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根据拼音写出相应的字词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并用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pc="-15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标出加点字的正确读音。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画线句有一处语病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请用修改符号在原句上修改。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98290" y="9332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06374" y="15298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7071" y="21383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蔬菜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27057" y="21453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健康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05713" y="27469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需要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8721" y="33695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预防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39300" y="33695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疾病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84618" y="40021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细胞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194146" y="15335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007439" y="40277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864873" y="46349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360920" y="210039"/>
            <a:ext cx="1802856" cy="1190463"/>
            <a:chOff x="7360920" y="210039"/>
            <a:chExt cx="1802856" cy="1190463"/>
          </a:xfrm>
        </p:grpSpPr>
        <p:grpSp>
          <p:nvGrpSpPr>
            <p:cNvPr id="28" name="组合 27"/>
            <p:cNvGrpSpPr/>
            <p:nvPr/>
          </p:nvGrpSpPr>
          <p:grpSpPr>
            <a:xfrm>
              <a:off x="7360920" y="293205"/>
              <a:ext cx="1710690" cy="1107297"/>
              <a:chOff x="7360920" y="293205"/>
              <a:chExt cx="1710690" cy="1107297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7360920" y="929475"/>
                <a:ext cx="895350" cy="471027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7859889" y="491566"/>
                <a:ext cx="321452" cy="430454"/>
              </a:xfrm>
              <a:custGeom>
                <a:avLst/>
                <a:gdLst>
                  <a:gd name="connsiteX0" fmla="*/ 141 w 321452"/>
                  <a:gd name="connsiteY0" fmla="*/ 430454 h 430454"/>
                  <a:gd name="connsiteX1" fmla="*/ 49671 w 321452"/>
                  <a:gd name="connsiteY1" fmla="*/ 68504 h 430454"/>
                  <a:gd name="connsiteX2" fmla="*/ 304941 w 321452"/>
                  <a:gd name="connsiteY2" fmla="*/ 3734 h 430454"/>
                  <a:gd name="connsiteX3" fmla="*/ 289701 w 321452"/>
                  <a:gd name="connsiteY3" fmla="*/ 15164 h 43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452" h="430454">
                    <a:moveTo>
                      <a:pt x="141" y="430454"/>
                    </a:moveTo>
                    <a:cubicBezTo>
                      <a:pt x="-494" y="285039"/>
                      <a:pt x="-1129" y="139624"/>
                      <a:pt x="49671" y="68504"/>
                    </a:cubicBezTo>
                    <a:cubicBezTo>
                      <a:pt x="100471" y="-2616"/>
                      <a:pt x="264936" y="12624"/>
                      <a:pt x="304941" y="3734"/>
                    </a:cubicBezTo>
                    <a:cubicBezTo>
                      <a:pt x="344946" y="-5156"/>
                      <a:pt x="301131" y="3099"/>
                      <a:pt x="289701" y="15164"/>
                    </a:cubicBezTo>
                  </a:path>
                </a:pathLst>
              </a:cu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8176260" y="293205"/>
                <a:ext cx="895350" cy="471027"/>
              </a:xfrm>
              <a:prstGeom prst="roundRect">
                <a:avLst/>
              </a:prstGeom>
              <a:solidFill>
                <a:schemeClr val="bg2"/>
              </a:solidFill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8103870" y="210039"/>
              <a:ext cx="105990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变化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3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84959" y="17704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92212" y="42331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48234" y="48847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下列加点字读音完全正确的一项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乒乓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píng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拥有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yōnɡ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钢铁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gāng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细胞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杀害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sā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除臭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释放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癌症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zènɡ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5364" y="18699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9845" y="28700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50613" y="29061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4359" y="36766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10826" y="36571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9245" y="44250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10825" y="44250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2707" y="51744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10826" y="518325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下列不属于纳米技术的应用的一项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有一种叫作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碳纳米管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的神奇材料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比钢铁结实百倍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而且非常轻。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冰箱里使用纳米涂层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会具有杀菌、除臭功能。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雷达看不到用纳米吸波材料做成的隐形战机。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普通的光学显微镜发现不了纳米技术研究的对象。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44603" y="10277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787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351"/>
            <a:ext cx="1129752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纳米是非常非常小的长度单位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纳米等于十亿分之一米。如果把直径为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纳米的小球放到乒乓球上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就好像把乒乓球放在地球上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可见纳米有多么小。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这段话通过连用两个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、具体的数字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以及把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作比较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写出了纳米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601627" y="2899670"/>
            <a:ext cx="29102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76296" y="3689741"/>
            <a:ext cx="29102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0337" y="39975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非常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2820" y="3997516"/>
            <a:ext cx="10577409" cy="1399619"/>
            <a:chOff x="762820" y="3997516"/>
            <a:chExt cx="10577409" cy="1399619"/>
          </a:xfrm>
        </p:grpSpPr>
        <p:sp>
          <p:nvSpPr>
            <p:cNvPr id="10" name="矩形 9"/>
            <p:cNvSpPr/>
            <p:nvPr/>
          </p:nvSpPr>
          <p:spPr>
            <a:xfrm>
              <a:off x="9847513" y="3997516"/>
              <a:ext cx="149271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十亿</a:t>
              </a:r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分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62820" y="4781582"/>
              <a:ext cx="149271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之一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米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311315" y="4765649"/>
            <a:ext cx="67995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直径为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纳米的小球放到乒乓球上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271" y="5551603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乒乓球放在地球上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26830" y="55516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351"/>
            <a:ext cx="1129752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纳米是非常非常小的长度单位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纳米等于十亿分之一米。如果把直径为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纳米的小球放到乒乓球上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就好像把乒乓球放在地球上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可见纳米有多么小。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注意加点的部分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照样子写一个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事物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601627" y="2899670"/>
            <a:ext cx="29102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76296" y="3689741"/>
            <a:ext cx="29102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8293" y="4821611"/>
            <a:ext cx="1061185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灰尘十分小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把一粒灰尘放在桌面上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就好像把一个人放在宇宙中那样小。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988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351"/>
            <a:ext cx="1129752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有一种叫作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碳纳米管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的神奇材料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比钢铁结实百倍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而且非常轻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将来我们有可能坐上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碳纳米管天梯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到太空旅行。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碳纳米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管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 </a:t>
            </a:r>
            <a:endParaRPr lang="en-US" altLang="zh-CN" sz="3400" u="sng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注意加点的部分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并用这种方法来说明一种事物的特点。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这块草地面积很大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相当于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这棵树很高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748307" y="1323530"/>
            <a:ext cx="29102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40467" y="2117615"/>
            <a:ext cx="17455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6926" y="242539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作比较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7889" y="324154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结实、非常轻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30651" y="4757519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十个足球场那么大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57942" y="555160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三层楼还要高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405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纳米技术可以让人们更加健康。癌症很可怕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但如果在只有几个癌细胞的时候就能发现的话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死亡率会大大降低。利用极其灵敏的纳米检测技术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可以实现疾病的早期检测与预防。未来的纳米机器人甚至可以通过血管直达病灶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杀死癌细胞。生病的时候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需要吃药。现在吃一次药最多管一两天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未来的纳米缓释技术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能够让药物效力缓慢地释放出来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服一次药可以管一周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甚至一个月。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纳米技术将给人类的生活带来深刻的变化。在不远的将来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我们的衣食住行都会有纳米技术的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影子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651678" y="45438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0122969" y="400045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1020</Words>
  <Application>Microsoft Office PowerPoint</Application>
  <PresentationFormat>自定义</PresentationFormat>
  <Paragraphs>151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Arial</vt:lpstr>
      <vt:lpstr>宋体</vt:lpstr>
      <vt:lpstr>方正书宋_GBK</vt:lpstr>
      <vt:lpstr>NEU-HZ</vt:lpstr>
      <vt:lpstr>楷体</vt:lpstr>
      <vt:lpstr>方正隶变_GBK</vt:lpstr>
      <vt:lpstr>Calibri</vt:lpstr>
      <vt:lpstr>方正小标宋_GBK</vt:lpstr>
      <vt:lpstr>华文宋体</vt:lpstr>
      <vt:lpstr>Wingdings</vt:lpstr>
      <vt:lpstr>方正大标宋_GBK</vt:lpstr>
      <vt:lpstr>方正大标宋简体</vt:lpstr>
      <vt:lpstr>Times New Roman</vt:lpstr>
      <vt:lpstr>汉仪雅酷黑 95W</vt:lpstr>
      <vt:lpstr>方正楷体_GBK</vt:lpstr>
      <vt:lpstr>方正黑体_GBK</vt:lpstr>
      <vt:lpstr>NEU-XT</vt:lpstr>
      <vt:lpstr>NEU-BZ</vt:lpstr>
      <vt:lpstr>方正仿宋_GBK</vt:lpstr>
      <vt:lpstr>方正宋黑_GBK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2026-03-03T00:26:38Z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