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华文宋体" pitchFamily="2" charset="-122"/>
      <p:regular r:id="rId11"/>
    </p:embeddedFont>
    <p:embeddedFont>
      <p:font typeface="方正小标宋_GBK" pitchFamily="65" charset="-122"/>
      <p:regular r:id="rId12"/>
    </p:embeddedFont>
    <p:embeddedFont>
      <p:font typeface="NEU-XT" pitchFamily="18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隶变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语文园地三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一、读一读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选一选。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屈原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陶渊明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刘禹锡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杜甫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韩愈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龚自珍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唐代诗人　诗圣　《绝句》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爱国诗人　端午　《离骚》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田园诗人　菊花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隐居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南山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5700" y="25867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5700" y="33137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6723" y="4155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4177961"/>
            <a:chOff x="505459" y="861094"/>
            <a:chExt cx="11006455" cy="4177961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二、下列古代诗人的名字读音完全正确的一项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是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A.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刘禹锡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yì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	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龚自珍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gōng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B.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杜甫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pǔ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韩愈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C.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陶渊明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yuān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孟浩然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mèng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D.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范仲淹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zhōng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屈原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qū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819871" y="20542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93087" y="207414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03141" y="281825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04481" y="281825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03141" y="35812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93086" y="35812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72175" y="44235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93087" y="441525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9925278" y="1027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331"/>
            <a:ext cx="101184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三、日积月累。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根据所学知识填空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文人爱诗歌。朱光潜感受到了诗歌的节奏美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。艾青在诗中看到了未来和理想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诗是人类向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所寄发的信息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诗给人类以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。华兹华斯在诗中感受到了浓厚的情感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诗是强烈感情的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它源于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956865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音乐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3721" y="247152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生命全在节奏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7" y="3289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未来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2713" y="403562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朝向理想的勇气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5128" y="48537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自然流露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5215" y="5563635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宁静中回忆起来的情感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29245" y="1882254"/>
            <a:ext cx="3450271" cy="309349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80313" y="861094"/>
            <a:ext cx="11031601" cy="4991642"/>
            <a:chOff x="480313" y="861094"/>
            <a:chExt cx="11031601" cy="4991642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四、观察图片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仿照示例把诗歌补充完整。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春天的早晨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/>
              </a:r>
              <a:b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</a:b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怎样的可爱呢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!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/>
              </a:r>
              <a:b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</a:b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融冶的风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/>
              </a:r>
              <a:b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</a:b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飘扬的衣袖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/>
              </a:r>
              <a:b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</a:b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静悄的心情。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endParaRPr lang="zh-CN" altLang="en-US" sz="3400"/>
            </a:p>
          </p:txBody>
        </p:sp>
        <p:sp>
          <p:nvSpPr>
            <p:cNvPr id="9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480313" y="3611008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884673" y="4396288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1360143" y="5237183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215055" y="1574762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的夜晚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怎样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的有趣呢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6081" y="3042045"/>
            <a:ext cx="347475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如水的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月光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香甜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瓜果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快乐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的心情。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193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方正楷体_GBK</vt:lpstr>
      <vt:lpstr>微软雅黑</vt:lpstr>
      <vt:lpstr>华文宋体</vt:lpstr>
      <vt:lpstr>汉仪雅酷黑 95W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2026-03-12T08:00:44Z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