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华文宋体" pitchFamily="2" charset="-122"/>
      <p:regular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84031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宾馆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)(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)(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肿胀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介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)(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)(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2342" y="17963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7268" y="18699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吉利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3690" y="18629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84619" y="1862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咸菜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2341" y="2615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7268" y="26570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3689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4619" y="26570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06839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文件夹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窗口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桌面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潜水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我用电脑查资料时发现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电脑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占了大量内存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于是赶紧清理了一番。刚清理完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突然弹出一个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原来是班长在群里发了消息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麻烦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的同学冒个泡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看到消息及时回复哟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1935" y="26593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桌面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2653" y="3429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文件夹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1987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窗口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7308" y="4913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小苍蝇展开翅膀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在阳光下飞舞。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加上修饰语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把句子写得更具体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至少加两处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纳米技术的研究对象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不仅肉眼根本看不见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就是普通的光学显微镜也无能为力。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156020"/>
            <a:ext cx="11261424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小苍蝇展开柔嫩的翅膀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在暖暖的阳光下自由地飞舞。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808" y="5614059"/>
            <a:ext cx="11261424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这道题不仅班长做不出来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就是老师也被难得直挠头。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848299" y="448272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862835" y="448272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地球上的第一种恐龙和狗一般大小。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仿照加点部分写一写蚂蚁的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大小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09575" y="2193804"/>
            <a:ext cx="309891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418" y="3332578"/>
            <a:ext cx="609173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蚂蚁和芝麻差不多大小。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34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1426"/>
            <a:ext cx="111290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四、把古诗补充完整。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江畔独步寻花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7655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黄师塔前江水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东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 indent="37655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春光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懒困倚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微风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765550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indent="3765550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609955" y="39153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桃花一簇开无主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177" y="469736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可爱深红爱浅红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268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NEU-BZ</vt:lpstr>
      <vt:lpstr>华文宋体</vt:lpstr>
      <vt:lpstr>方正楷体_GBK</vt:lpstr>
      <vt:lpstr>Times New Roman</vt:lpstr>
      <vt:lpstr>方正大标宋简体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2026-03-02T07:26:18Z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