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NEU-BZ" pitchFamily="2" charset="-122"/>
      <p:regular r:id="rId6"/>
      <p:bold r:id="rId7"/>
      <p:italic r:id="rId8"/>
      <p:boldItalic r:id="rId9"/>
    </p:embeddedFont>
    <p:embeddedFont>
      <p:font typeface="方正书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楷体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第五单元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36545" y="1922546"/>
            <a:ext cx="8492247" cy="3058529"/>
            <a:chOff x="836545" y="1922546"/>
            <a:chExt cx="8492247" cy="305852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542803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909971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397888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380431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595180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435207" y="1004688"/>
            <a:ext cx="5840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一、先听句子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再听写词语。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989" y="861094"/>
            <a:ext cx="1632926" cy="14208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二、口语交际。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332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: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我想介绍郊外的小山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走到山脚下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先看到一片绿油油的草地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草地上开着小野花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;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沿着小路往上走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能看到挺拔的松树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;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爬到山顶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就能看到远处连绵的群山和弯弯的小河。 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129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汉仪雅酷黑 95W</vt:lpstr>
      <vt:lpstr>NEU-BZ</vt:lpstr>
      <vt:lpstr>方正书宋_GBK</vt:lpstr>
      <vt:lpstr>微软雅黑</vt:lpstr>
      <vt:lpstr>方正楷体_GBK</vt:lpstr>
      <vt:lpstr>Wingdings</vt:lpstr>
      <vt:lpstr>方正仿宋_GBK</vt:lpstr>
      <vt:lpstr>方正隶变_GBK</vt:lpstr>
      <vt:lpstr>方正黑体_GBK</vt:lpstr>
      <vt:lpstr>Times New Roman</vt:lpstr>
      <vt:lpstr>方正小标宋_GBK</vt:lpstr>
      <vt:lpstr>Calibri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2026-02-25T01:55:51Z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