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仿宋_GBK" pitchFamily="65" charset="-122"/>
      <p:regular r:id="rId13"/>
    </p:embeddedFont>
    <p:embeddedFont>
      <p:font typeface="方正书宋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华文宋体" pitchFamily="2" charset="-122"/>
      <p:regular r:id="rId19"/>
    </p:embeddedFont>
    <p:embeddedFont>
      <p:font typeface="方正楷体_GBK" pitchFamily="65" charset="-122"/>
      <p:regular r:id="rId20"/>
    </p:embeddedFont>
    <p:embeddedFont>
      <p:font typeface="NEU-XT" pitchFamily="18" charset="-122"/>
      <p:regular r:id="rId21"/>
    </p:embeddedFont>
    <p:embeddedFont>
      <p:font typeface="方正大标宋简体" charset="-122"/>
      <p:regular r:id="rId22"/>
    </p:embeddedFont>
    <p:embeddedFont>
      <p:font typeface="方正隶变_GBK" pitchFamily="65" charset="-122"/>
      <p:regular r:id="rId23"/>
    </p:embeddedFont>
    <p:embeddedFont>
      <p:font typeface="方正大标宋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方正黑体_GBK" pitchFamily="65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琥 珀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61075" y="861094"/>
            <a:ext cx="1136970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一、判断下列加点字的读音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对的画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错的在横线上改正。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琥珀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bǎi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澎湃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péng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嗡嗡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wēng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</a:t>
            </a:r>
            <a:r>
              <a:rPr lang="en-US" altLang="zh-CN" sz="3400" u="sng" smtClean="0">
                <a:solidFill>
                  <a:schemeClr val="bg1"/>
                </a:solidFill>
                <a:latin typeface="NEU-XT"/>
                <a:ea typeface="宋体"/>
                <a:cs typeface="Times New Roman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脂肪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</a:t>
            </a:r>
            <a:r>
              <a:rPr lang="en-US" altLang="zh-CN" sz="3400" u="sng">
                <a:latin typeface="NEU-XT"/>
                <a:ea typeface="宋体"/>
                <a:cs typeface="Times New Roman"/>
              </a:rPr>
              <a:t>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擦拭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</a:t>
            </a:r>
            <a:r>
              <a:rPr lang="en-US" altLang="zh-CN" sz="3400" u="sng">
                <a:latin typeface="NEU-XT"/>
                <a:ea typeface="宋体"/>
                <a:cs typeface="Times New Roman"/>
              </a:rPr>
              <a:t>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埋没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mán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  </a:t>
            </a:r>
            <a:r>
              <a:rPr lang="en-US" altLang="zh-CN" sz="3400" u="sng" smtClean="0">
                <a:solidFill>
                  <a:schemeClr val="bg1"/>
                </a:solidFill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u="sng">
                <a:solidFill>
                  <a:schemeClr val="bg1"/>
                </a:solidFill>
                <a:latin typeface="NEU-XT"/>
                <a:ea typeface="宋体"/>
                <a:cs typeface="Times New Roman"/>
              </a:rPr>
              <a:t>. 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2055458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pò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234921" y="19877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smtClean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 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008826" y="19757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smtClean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 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44663" y="3121223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zhī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902047" y="29377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smtClean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 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79679" y="2770866"/>
            <a:ext cx="910827" cy="988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mái</a:t>
            </a:r>
            <a:endParaRPr lang="zh-CN" altLang="zh-CN" sz="340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26122" y="259389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998448" y="256583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664069" y="256492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41602" y="359562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464424" y="359562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664068" y="359562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1329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二、照样子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写字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逃跑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巩固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1731" y="20624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6000" y="23030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详细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77773" y="20795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38095" y="2169144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埋入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51730" y="31212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32896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挣扎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877772" y="31212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35878" y="32896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吼叫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后来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陆地渐渐沉下去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海水渐渐漫上来。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用加点词语写句子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这块透明的琥珀是很少见的。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感叹句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4189" y="3286956"/>
            <a:ext cx="8463914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我渐渐懂事了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妈妈对我渐渐放手了。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1882" y="4902783"/>
            <a:ext cx="5540299" cy="7907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这块透明的琥珀多么少见啊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688413" y="2160632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812613" y="216063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795652"/>
            <a:ext cx="11092982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根据下面的三个句子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提出问题并回答。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太阳暖暖地照着。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太阳照得火热。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晌午的太阳热辣辣地照射着整个树林。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提问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为什么课文多次写到太阳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这样的想象有依据吗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回答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因为只有太阳火热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松树才会渗出松脂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而琥珀就是松脂球形成的。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提问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回答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819871" y="4435750"/>
            <a:ext cx="890977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三个写太阳的句子可以调换顺序吗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为什么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8422" y="5023299"/>
            <a:ext cx="10790020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不能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调换顺序。因为三个句子分别描写了一天中不同时间的温度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从描写中可知温度越来越高。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308</Words>
  <Application>Microsoft Office PowerPoint</Application>
  <PresentationFormat>自定义</PresentationFormat>
  <Paragraphs>60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宋体</vt:lpstr>
      <vt:lpstr>方正小标宋_GBK</vt:lpstr>
      <vt:lpstr>汉仪雅酷黑 95W</vt:lpstr>
      <vt:lpstr>Calibri</vt:lpstr>
      <vt:lpstr>方正仿宋_GBK</vt:lpstr>
      <vt:lpstr>方正书宋_GBK</vt:lpstr>
      <vt:lpstr>Wingdings</vt:lpstr>
      <vt:lpstr>NEU-BZ</vt:lpstr>
      <vt:lpstr>华文宋体</vt:lpstr>
      <vt:lpstr>方正楷体_GBK</vt:lpstr>
      <vt:lpstr>Times New Roman</vt:lpstr>
      <vt:lpstr>NEU-XT</vt:lpstr>
      <vt:lpstr>方正大标宋简体</vt:lpstr>
      <vt:lpstr>楷体</vt:lpstr>
      <vt:lpstr>方正隶变_GBK</vt:lpstr>
      <vt:lpstr>方正大标宋_GBK</vt:lpstr>
      <vt:lpstr>NEU-HZ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240</cp:revision>
  <dcterms:created xsi:type="dcterms:W3CDTF">2019-06-19T02:08:00Z</dcterms:created>
  <dcterms:modified xsi:type="dcterms:W3CDTF">2026-03-02T06:09:13Z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