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427" r:id="rId5"/>
  </p:sldIdLst>
  <p:sldSz cx="12192000" cy="6858000"/>
  <p:notesSz cx="6858000" cy="9144000"/>
  <p:embeddedFontLst>
    <p:embeddedFont>
      <p:font typeface="NEU-BZ" pitchFamily="2" charset="-122"/>
      <p:regular r:id="rId6"/>
      <p:bold r:id="rId7"/>
      <p:italic r:id="rId8"/>
      <p:boldItalic r:id="rId9"/>
    </p:embeddedFont>
    <p:embeddedFont>
      <p:font typeface="方正书宋_GBK" pitchFamily="65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方正楷体_GBK" pitchFamily="65" charset="-122"/>
      <p:regular r:id="rId13"/>
    </p:embeddedFont>
    <p:embeddedFont>
      <p:font typeface="方正仿宋_GBK" pitchFamily="65" charset="-122"/>
      <p:regular r:id="rId14"/>
    </p:embeddedFont>
    <p:embeddedFont>
      <p:font typeface="方正隶变_GBK" pitchFamily="65" charset="-122"/>
      <p:regular r:id="rId15"/>
    </p:embeddedFont>
    <p:embeddedFont>
      <p:font typeface="方正黑体_GBK" pitchFamily="65" charset="-122"/>
      <p:regular r:id="rId16"/>
    </p:embeddedFont>
    <p:embeddedFont>
      <p:font typeface="方正小标宋_GBK" pitchFamily="65" charset="-122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方正大标宋简体" charset="-122"/>
      <p:regular r:id="rId22"/>
    </p:embeddedFont>
    <p:embeddedFont>
      <p:font typeface="方正大标宋_GBK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75" d="100"/>
          <a:sy n="75" d="100"/>
        </p:scale>
        <p:origin x="-955" y="-269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font" Target="fonts/font1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6.fntdata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1.fntdata"/><Relationship Id="rId20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10.fntdata"/><Relationship Id="rId23" Type="http://schemas.openxmlformats.org/officeDocument/2006/relationships/font" Target="fonts/font18.fntdata"/><Relationship Id="rId28" Type="http://schemas.openxmlformats.org/officeDocument/2006/relationships/tableStyles" Target="tableStyles.xml"/><Relationship Id="rId10" Type="http://schemas.openxmlformats.org/officeDocument/2006/relationships/font" Target="fonts/font5.fntdata"/><Relationship Id="rId19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Relationship Id="rId22" Type="http://schemas.openxmlformats.org/officeDocument/2006/relationships/font" Target="fonts/font17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zh-CN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第</a:t>
            </a: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三</a:t>
            </a:r>
            <a:r>
              <a:rPr lang="zh-CN" altLang="zh-CN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单元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听力训练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grpSp>
        <p:nvGrpSpPr>
          <p:cNvPr id="8" name="组合 7"/>
          <p:cNvGrpSpPr/>
          <p:nvPr/>
        </p:nvGrpSpPr>
        <p:grpSpPr>
          <a:xfrm>
            <a:off x="836545" y="1922546"/>
            <a:ext cx="8492247" cy="3058529"/>
            <a:chOff x="836545" y="1922546"/>
            <a:chExt cx="8492247" cy="3058529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5" y="1922546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530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7187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5" y="3855620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530" y="3846345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1293066"/>
              </p:ext>
            </p:extLst>
          </p:nvPr>
        </p:nvGraphicFramePr>
        <p:xfrm>
          <a:off x="929329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朦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胧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6467595"/>
              </p:ext>
            </p:extLst>
          </p:nvPr>
        </p:nvGraphicFramePr>
        <p:xfrm>
          <a:off x="4116060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星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9421789"/>
              </p:ext>
            </p:extLst>
          </p:nvPr>
        </p:nvGraphicFramePr>
        <p:xfrm>
          <a:off x="7260918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藤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萝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1335094"/>
              </p:ext>
            </p:extLst>
          </p:nvPr>
        </p:nvGraphicFramePr>
        <p:xfrm>
          <a:off x="927075" y="3910999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波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涛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570415"/>
              </p:ext>
            </p:extLst>
          </p:nvPr>
        </p:nvGraphicFramePr>
        <p:xfrm>
          <a:off x="4109259" y="3911221"/>
          <a:ext cx="2029690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1014845"/>
                <a:gridCol w="1014845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潇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洒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435207" y="1004688"/>
            <a:ext cx="63017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一、先听一段话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,</a:t>
            </a: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再听写词语。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8989" y="861094"/>
            <a:ext cx="1632926" cy="14208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1030523"/>
            <a:ext cx="72250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</a:t>
            </a: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、听写句子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,</a:t>
            </a: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注意加上标点符号。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7621" y="1690573"/>
            <a:ext cx="106800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大地从寒冬中苏醒过来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小草在春风的吹拂下轻轻摇摆。 </a:t>
            </a:r>
            <a:r>
              <a:rPr lang="zh-CN" altLang="zh-CN" sz="36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6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95</Words>
  <Application>Microsoft Office PowerPoint</Application>
  <PresentationFormat>自定义</PresentationFormat>
  <Paragraphs>26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21" baseType="lpstr">
      <vt:lpstr>Arial</vt:lpstr>
      <vt:lpstr>宋体</vt:lpstr>
      <vt:lpstr>汉仪雅酷黑 95W</vt:lpstr>
      <vt:lpstr>NEU-BZ</vt:lpstr>
      <vt:lpstr>方正书宋_GBK</vt:lpstr>
      <vt:lpstr>微软雅黑</vt:lpstr>
      <vt:lpstr>方正楷体_GBK</vt:lpstr>
      <vt:lpstr>Wingdings</vt:lpstr>
      <vt:lpstr>方正仿宋_GBK</vt:lpstr>
      <vt:lpstr>方正隶变_GBK</vt:lpstr>
      <vt:lpstr>方正黑体_GBK</vt:lpstr>
      <vt:lpstr>Times New Roman</vt:lpstr>
      <vt:lpstr>方正小标宋_GBK</vt:lpstr>
      <vt:lpstr>Calibri</vt:lpstr>
      <vt:lpstr>方正大标宋简体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248</cp:revision>
  <dcterms:created xsi:type="dcterms:W3CDTF">2019-06-19T02:08:00Z</dcterms:created>
  <dcterms:modified xsi:type="dcterms:W3CDTF">2026-02-25T01:45:46Z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