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30" r:id="rId9"/>
    <p:sldId id="531" r:id="rId10"/>
    <p:sldId id="524" r:id="rId11"/>
    <p:sldId id="525" r:id="rId12"/>
    <p:sldId id="532" r:id="rId13"/>
    <p:sldId id="533" r:id="rId14"/>
    <p:sldId id="498" r:id="rId15"/>
    <p:sldId id="526" r:id="rId16"/>
    <p:sldId id="427" r:id="rId17"/>
  </p:sldIdLst>
  <p:sldSz cx="12192000" cy="6858000"/>
  <p:notesSz cx="6858000" cy="9144000"/>
  <p:embeddedFontLst>
    <p:embeddedFont>
      <p:font typeface="方正楷体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华文宋体" pitchFamily="2" charset="-122"/>
      <p:regular r:id="rId22"/>
    </p:embeddedFont>
    <p:embeddedFont>
      <p:font typeface="方正大标宋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大标宋简体" charset="-122"/>
      <p:regular r:id="rId29"/>
    </p:embeddedFont>
    <p:embeddedFont>
      <p:font typeface="方正隶变_GBK" pitchFamily="65" charset="-122"/>
      <p:regular r:id="rId30"/>
    </p:embeddedFont>
    <p:embeddedFont>
      <p:font typeface="方正黑体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NEU-HZ" pitchFamily="2" charset="-122"/>
      <p:regular r:id="rId34"/>
      <p: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９ 短诗三首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102868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四、补全诗歌内容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体会诗中真挚的感情。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760745"/>
              </p:ext>
            </p:extLst>
          </p:nvPr>
        </p:nvGraphicFramePr>
        <p:xfrm>
          <a:off x="616451" y="1746096"/>
          <a:ext cx="11114338" cy="4328160"/>
        </p:xfrm>
        <a:graphic>
          <a:graphicData uri="http://schemas.openxmlformats.org/drawingml/2006/table">
            <a:tbl>
              <a:tblPr firstRow="1" firstCol="1" bandRow="1"/>
              <a:tblGrid>
                <a:gridCol w="5266991"/>
                <a:gridCol w="5847347"/>
              </a:tblGrid>
              <a:tr h="39929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繁星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一五九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母亲啊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!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/>
                      </a:r>
                      <a:b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</a:b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天上的风雨来了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/>
                      </a:r>
                      <a:b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</a:b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鸟儿躲到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2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2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;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zh-CN" sz="32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心中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的风雨来了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/>
                      </a:r>
                      <a:b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</a:b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我只躲到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2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2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72000" marR="7200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繁星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三三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母亲呵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!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撇开你的忧愁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容我沉酣在你的怀里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只有你是我灵魂的</a:t>
                      </a:r>
                      <a:r>
                        <a:rPr lang="zh-CN" sz="32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安顿</a:t>
                      </a:r>
                      <a:r>
                        <a:rPr lang="zh-CN" sz="32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72000" marR="72000" marT="0" marB="0">
                    <a:lnL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57590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9592" y="38946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它的巢里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9591" y="536245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你的怀里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这两首诗的作者是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《繁星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一五九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》一诗中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天上的风雨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心中的风雨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51987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冰心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6970" y="1641341"/>
            <a:ext cx="10278649" cy="1431118"/>
            <a:chOff x="756970" y="1641341"/>
            <a:chExt cx="10278649" cy="1431118"/>
          </a:xfrm>
        </p:grpSpPr>
        <p:sp>
          <p:nvSpPr>
            <p:cNvPr id="8" name="矩形 7"/>
            <p:cNvSpPr/>
            <p:nvPr/>
          </p:nvSpPr>
          <p:spPr>
            <a:xfrm>
              <a:off x="9106886" y="1641341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狂风暴雨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56970" y="2456906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等</a:t>
              </a:r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恶劣天气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9097" y="2444872"/>
            <a:ext cx="9894189" cy="1388157"/>
            <a:chOff x="1049097" y="2444872"/>
            <a:chExt cx="9894189" cy="1388157"/>
          </a:xfrm>
        </p:grpSpPr>
        <p:sp>
          <p:nvSpPr>
            <p:cNvPr id="11" name="矩形 10"/>
            <p:cNvSpPr/>
            <p:nvPr/>
          </p:nvSpPr>
          <p:spPr>
            <a:xfrm>
              <a:off x="7270486" y="2444872"/>
              <a:ext cx="36728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现实生活中</a:t>
              </a:r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遇到</a:t>
              </a:r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的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49097" y="3217476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挫折</a:t>
              </a:r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与苦难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仔细阅读《繁星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一五九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下面对加点字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理解错误的一项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寻求母亲保护的心态。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是一个胆小的人。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当儿女的心灵受到打击时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总会在母爱中得到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慰藉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754448" y="17496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063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请你说说对《繁星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三三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》中画线句子的理解。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这两首诗都表达了诗人怎样的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情感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124" y="1664167"/>
            <a:ext cx="108043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只有你是我灵魂的安顿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是说母亲是我们在面对困难、挫折时的避风港。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157" y="4072733"/>
            <a:ext cx="84639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两首诗都表达了诗人对母亲的依恋之情。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21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0908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诗歌是文学殿堂中的一朵奇葩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它陶冶人的情操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净化人的心灵。你所在的班级正在开展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漫步诗苑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的综合性学习活动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请你完成以下任务。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请你为这次活动设计两个项目。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活动项目一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活动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项目二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 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563208" y="492596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诗歌欣赏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讲座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1250" y="5480958"/>
            <a:ext cx="2364750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诗歌朗诵会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87186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班级决定在黑板上开设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专栏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请你写一段宣传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词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1735" y="2037140"/>
            <a:ext cx="108501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为了让同学们走进诗歌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了解诗歌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领略诗歌的魅力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我们决定开设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诗歌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专栏。我们会陆续向同学们介绍一些著名的诗人以及他们的代表作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敬请同学们关注。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721930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一、读诗歌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太阳悄悄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duǒ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起来了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fán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xīnɡ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挂满了天空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远处的灯光明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miè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可见。微风拂过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ténɡ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的叶子沙沙作响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我趴在母亲的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上睡着了。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4402026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2587" y="26399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3119" y="34340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2401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藤萝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2490" y="42572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302393" y="1785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5459" y="861094"/>
            <a:ext cx="11006455" cy="4870099"/>
            <a:chOff x="505459" y="861094"/>
            <a:chExt cx="11006455" cy="4870099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二、按要求进行选择。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下列加点字的注音有误的一项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是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A.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月明的园中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藤萝的叶下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母亲的膝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qī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上。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B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鸟儿躲到它的巢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cháo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里。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C.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哪一次我的思潮里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没有你波涛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tāo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的清响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?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D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永不漫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màn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灭的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回忆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741413" y="285771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3500907" y="362567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164524" y="439375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777792" y="511564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下面朗读节奏划分不正确的一项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永不漫灭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的回忆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月明的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园中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天上的风雨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鸟儿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躲到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它的巢里</a:t>
            </a:r>
          </a:p>
        </p:txBody>
      </p:sp>
      <p:sp>
        <p:nvSpPr>
          <p:cNvPr id="6" name="矩形 5"/>
          <p:cNvSpPr/>
          <p:nvPr/>
        </p:nvSpPr>
        <p:spPr>
          <a:xfrm>
            <a:off x="8060383" y="1773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12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05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是永不漫灭的回忆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按原文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5246" y="16293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月明的园中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9097" y="23993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藤萝的叶下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4710" y="23993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母亲的膝上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05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月明的园中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藤萝的叶下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母亲的膝上。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读诗句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用一句话描述一下你从中想象到的画面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01" y="2336393"/>
            <a:ext cx="107081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皎洁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的月光下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宁静的庭园中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紫藤萝的下面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坐着一对母女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母亲轻拍着女儿在讲故事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女儿趴在母亲的膝盖上仰脸倾听。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57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05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大海啊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哪一颗星没有光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哪一朵花没有香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哪一次我的思潮里没有你波涛的清响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给句子换种说法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去掉问号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意思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不变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8135" y="4144613"/>
            <a:ext cx="1046110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大海啊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每一颗星都有光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每一朵花都有香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每一次我的思潮里都有你波涛的清响。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50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05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大海啊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哪一颗星没有光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哪一朵花没有香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哪一次我的思潮里没有你波涛的清响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这几句诗运用了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的修辞方法。请仿照诗句写一写。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明月啊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0950" y="32104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反问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9092" y="32396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排比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2418" y="475751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哪一片天没有星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7442" y="475751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哪一条河没有鱼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242" y="5563634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哪一次我的梦里没有你的笑脸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81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05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仿照例句的结构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写一写天上的风雨来了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别的小动物会怎样。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天上的风雨来了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鸟儿躲到它的巢里。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天上的风雨来了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207153" y="3987498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虫子藏在密密的叶子背后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23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812</Words>
  <Application>Microsoft Office PowerPoint</Application>
  <PresentationFormat>自定义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方正楷体_GBK</vt:lpstr>
      <vt:lpstr>方正书宋_GBK</vt:lpstr>
      <vt:lpstr>Wingdings</vt:lpstr>
      <vt:lpstr>方正小标宋_GBK</vt:lpstr>
      <vt:lpstr>NEU-XT</vt:lpstr>
      <vt:lpstr>汉仪雅酷黑 95W</vt:lpstr>
      <vt:lpstr>华文宋体</vt:lpstr>
      <vt:lpstr>方正大标宋_GBK</vt:lpstr>
      <vt:lpstr>方正仿宋_GBK</vt:lpstr>
      <vt:lpstr>NEU-BZ</vt:lpstr>
      <vt:lpstr>方正大标宋简体</vt:lpstr>
      <vt:lpstr>Times New Roman</vt:lpstr>
      <vt:lpstr>方正隶变_GBK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2026-03-13T00:47:04Z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