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方正楷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书宋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仿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古诗词三首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697840"/>
            <a:ext cx="117538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13737" y="909556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851" y="214341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稀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疏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5269" y="2153397"/>
            <a:ext cx="1508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4026" y="218281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住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1178" y="2164713"/>
            <a:ext cx="1508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茅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檐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40346" y="2191871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翁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797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二、请你圈出正确的读音或汉字。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徐公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shú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xú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清平乐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yuè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亡赖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lái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lài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蜻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tíng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蜒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蜓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lóng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笼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茏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蝴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碟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蝶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5896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41892" y="25628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83450" y="25709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809090" y="232863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944361" y="2339915"/>
            <a:ext cx="829418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469194" y="228901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809089" y="334477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920297" y="334477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507008" y="333527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8388"/>
            <a:ext cx="110064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三、查字典填空。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字用部首查字法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应先查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再查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在字典里的意思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清除阻塞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使畅通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事物间距离大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空隙大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跟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相对。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篱落疏疏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中应选第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种解释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疏通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中应选第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种解释。</a:t>
            </a:r>
          </a:p>
        </p:txBody>
      </p:sp>
      <p:pic>
        <p:nvPicPr>
          <p:cNvPr id="11" name="image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14364" y="1864895"/>
            <a:ext cx="280520" cy="3727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263505" y="17474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7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54500" y="32535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29837" y="38982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四、按要求写出课文中的诗句。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其二十五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一诗中运用了对偶手法的诗句是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辛弃疾笔下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茅檐低小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中相映成趣的茅舍、潺潺溪水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白发谁家翁媪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中农家悠闲逗趣的欢乐情态。</a:t>
            </a:r>
          </a:p>
        </p:txBody>
      </p:sp>
      <p:sp>
        <p:nvSpPr>
          <p:cNvPr id="6" name="矩形 5"/>
          <p:cNvSpPr/>
          <p:nvPr/>
        </p:nvSpPr>
        <p:spPr>
          <a:xfrm>
            <a:off x="2384113" y="250567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梅子金黄杏子肥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2345" y="249363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麦花雪白菜花稀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0884" y="326793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溪上青青草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4867" y="402359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醉里吴音相媚好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4998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五、默写宋朝杨万里的《宿新市徐公店》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此诗的最后两句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我眼前浮现出这样的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画面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431244" y="2399330"/>
            <a:ext cx="3337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篱落疏疏一径深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7926" y="2270072"/>
            <a:ext cx="36728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树头新绿未成阴。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6741" y="3241540"/>
            <a:ext cx="34467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儿童急走追黄蝶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2591" y="3093662"/>
            <a:ext cx="36728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飞入菜花无处寻。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2000" y="4615981"/>
            <a:ext cx="881872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小孩子奔跑着追赶黄蝴蝶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可是黄蝴蝶飞入了黄灿灿的油菜花丛中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怎么也找不到了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233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方正大标宋_GBK</vt:lpstr>
      <vt:lpstr>NEU-BZ</vt:lpstr>
      <vt:lpstr>方正小标宋_GBK</vt:lpstr>
      <vt:lpstr>方正黑体_GBK</vt:lpstr>
      <vt:lpstr>Wingdings</vt:lpstr>
      <vt:lpstr>方正隶变_GBK</vt:lpstr>
      <vt:lpstr>方正大标宋简体</vt:lpstr>
      <vt:lpstr>Times New Roman</vt:lpstr>
      <vt:lpstr>NEU-HZ</vt:lpstr>
      <vt:lpstr>方正楷体_GBK</vt:lpstr>
      <vt:lpstr>汉仪雅酷黑 95W</vt:lpstr>
      <vt:lpstr>NEU-XT</vt:lpstr>
      <vt:lpstr>方正书宋_GBK</vt:lpstr>
      <vt:lpstr>华文宋体</vt:lpstr>
      <vt:lpstr>微软雅黑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242</cp:revision>
  <dcterms:created xsi:type="dcterms:W3CDTF">2019-06-19T02:08:00Z</dcterms:created>
  <dcterms:modified xsi:type="dcterms:W3CDTF">2026-02-25T02:59:02Z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