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华文宋体" pitchFamily="2" charset="-122"/>
      <p:regular r:id="rId12"/>
    </p:embeddedFont>
    <p:embeddedFont>
      <p:font typeface="方正小标宋_GBK" pitchFamily="65" charset="-122"/>
      <p:regular r:id="rId13"/>
    </p:embeddedFont>
    <p:embeddedFont>
      <p:font typeface="NEU-XT" pitchFamily="18" charset="-122"/>
      <p:regular r:id="rId14"/>
    </p:embeddedFont>
    <p:embeddedFont>
      <p:font typeface="NEU-HZ" pitchFamily="2" charset="-122"/>
      <p:regular r:id="rId15"/>
      <p:italic r:id="rId16"/>
    </p:embeddedFont>
    <p:embeddedFont>
      <p:font typeface="方正隶变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方正仿宋_GBK" pitchFamily="65" charset="-122"/>
      <p:regular r:id="rId23"/>
    </p:embeddedFont>
    <p:embeddedFont>
      <p:font typeface="方正大标宋简体" charset="-122"/>
      <p:regular r:id="rId24"/>
    </p:embeddedFont>
    <p:embeddedFont>
      <p:font typeface="方正书宋_GBK" pitchFamily="65" charset="-122"/>
      <p:regular r:id="rId25"/>
    </p:embeddedFont>
    <p:embeddedFont>
      <p:font typeface="方正大标宋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语文园地三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0955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一、下列词语字形和加点字读音全都正确的一项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交又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浪漫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màn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藤萝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朦胧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mén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涂抹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炫耀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xuán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躲避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潇洒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xiāo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0418572" y="1039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626613" y="208450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679876" y="208450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231472" y="281144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703939" y="281144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4229043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37" y="2117892"/>
            <a:ext cx="11493500" cy="113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88376" y="261085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繁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星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82722" y="2646946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拥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挤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19869" y="2618689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波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涛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27764" y="2642753"/>
            <a:ext cx="16690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朝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霞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三、按课文内容填空。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风雨来了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鸟儿躲到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风雨来了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我只躲到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刮的风是绿的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1485114" y="158118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天上的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26707" y="158622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它的巢里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245055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心中的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89033" y="243852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你的怀里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41374" y="3217476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下的雨是绿的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90689" y="3217476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流的水是绿的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06458" y="3963434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阳光也是绿的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299"/>
            <a:ext cx="1120126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四、用横线画出描写颜色的部分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并试着写一句描写颜色的句子。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田里的稻谷已经熟了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沉甸甸的穗子压得稻秆抬不起头来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一阵风吹过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掀起层层金浪。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这片草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清清爽爽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绿得张扬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绿得光鲜。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仿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 u="sng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方正书宋_GBK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610307" y="3909355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153107" y="4711460"/>
            <a:ext cx="3643356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612231" y="4722673"/>
            <a:ext cx="10455442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月季红艳艳的花儿在叶间怒放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像一团团燃烧的火。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7786"/>
            <a:ext cx="11006455" cy="4727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五、读一读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注意画横线的部分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仿照着写一节小诗。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这些事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cs typeface="Times New Roman"/>
              </a:rPr>
              <a:t>——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是永不漫灭的回忆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明月的园中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藤萝的叶下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母亲的膝上。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415914" y="1646983"/>
            <a:ext cx="6096000" cy="40164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cs typeface="Times New Roman"/>
              </a:rPr>
              <a:t>——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难以忘怀的记忆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</a:t>
            </a:r>
            <a:r>
              <a:rPr lang="zh-CN" altLang="zh-CN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15268" y="3091301"/>
            <a:ext cx="451985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晨露中的课堂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b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阳光下的操场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b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绿荫里的校园。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256</Words>
  <Application>Microsoft Office PowerPoint</Application>
  <PresentationFormat>自定义</PresentationFormat>
  <Paragraphs>53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方正楷体_GBK</vt:lpstr>
      <vt:lpstr>微软雅黑</vt:lpstr>
      <vt:lpstr>华文宋体</vt:lpstr>
      <vt:lpstr>汉仪雅酷黑 95W</vt:lpstr>
      <vt:lpstr>方正小标宋_GBK</vt:lpstr>
      <vt:lpstr>NEU-XT</vt:lpstr>
      <vt:lpstr>NEU-HZ</vt:lpstr>
      <vt:lpstr>Wingdings</vt:lpstr>
      <vt:lpstr>方正隶变_GBK</vt:lpstr>
      <vt:lpstr>方正黑体_GBK</vt:lpstr>
      <vt:lpstr>NEU-BZ</vt:lpstr>
      <vt:lpstr>方正仿宋_GBK</vt:lpstr>
      <vt:lpstr>方正大标宋简体</vt:lpstr>
      <vt:lpstr>Times New Roman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2026-03-12T08:11:24Z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