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书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NEU-HZ" pitchFamily="2" charset="-122"/>
      <p:regular r:id="rId22"/>
      <p:italic r:id="rId23"/>
    </p:embeddedFont>
    <p:embeddedFont>
      <p:font typeface="方正黑体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大标宋_GBK" pitchFamily="65" charset="-122"/>
      <p:regular r:id="rId27"/>
    </p:embeddedFont>
    <p:embeddedFont>
      <p:font typeface="NEU-XT" pitchFamily="18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15314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天上的风筝很多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tínɡ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有白头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wēnɡ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排列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zhuānɡ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着蓝天。这些风筝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托着孩子们的梦想。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6341" y="23151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50893" y="23201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蝙蝠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1492" y="34099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蜻蜓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91184" y="33738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6079" y="4408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59982" y="44086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装饰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07593" y="44016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2236"/>
            <a:ext cx="1117720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飞翔的海鸥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金色的沙滩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白色的浪花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构成了迷人的海岸线。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493" y="3360610"/>
            <a:ext cx="1117720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高大的教学楼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宽阔的操场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安静的图书室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构成了我们可爱的校园。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62236"/>
            <a:ext cx="1117720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选一幅图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仿照例句写一写。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86344" y="2293397"/>
            <a:ext cx="7597771" cy="21101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4657" y="2809316"/>
            <a:ext cx="1117720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第一幅图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飞翔的燕子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流动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不息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的小河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争相绽放的野花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构成了美丽的春天之景。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第二幅图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细密的雨丝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细长的柳条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绿油油的小草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构成了美丽的春天图景。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62236"/>
            <a:ext cx="1117720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选择一个情景写一写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可参考下面给出的词语。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静谧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清澈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亭亭玉立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600">
                <a:latin typeface="Calibri"/>
                <a:ea typeface="宋体"/>
                <a:cs typeface="Times New Roman"/>
              </a:rPr>
            </a:br>
            <a:r>
              <a:rPr lang="en-US" altLang="zh-CN" sz="36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繁华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热闹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高楼林立</a:t>
            </a:r>
            <a:endParaRPr lang="zh-CN" altLang="zh-CN" sz="36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661694"/>
            <a:ext cx="5799087" cy="18552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7" y="3488672"/>
            <a:ext cx="1128549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落日的余晖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清澈的湖水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亭亭玉立的荷花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构成了一幅静谧的夏日落日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图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示例二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林立的高楼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蔚蓝的湖水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穿梭的游艇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构成了一幅繁华热闹的城市风光图。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310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Calibri</vt:lpstr>
      <vt:lpstr>NEU-HZ</vt:lpstr>
      <vt:lpstr>方正黑体_GBK</vt:lpstr>
      <vt:lpstr>Wingdings</vt:lpstr>
      <vt:lpstr>方正楷体_GBK</vt:lpstr>
      <vt:lpstr>Times New Roman</vt:lpstr>
      <vt:lpstr>方正隶变_GBK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2026-02-25T07:09:37Z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