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2707" y="56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</a:t>
            </a: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四</a:t>
            </a:r>
            <a:r>
              <a:rPr lang="zh-CN" altLang="zh-CN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836545" y="1922546"/>
            <a:ext cx="8492247" cy="3049254"/>
            <a:chOff x="836545" y="1922546"/>
            <a:chExt cx="8492247" cy="304925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7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353067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627450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084832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一、先听句子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"/>
          <a:stretch/>
        </p:blipFill>
        <p:spPr bwMode="auto">
          <a:xfrm>
            <a:off x="3048635" y="3847275"/>
            <a:ext cx="2103555" cy="112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82835"/>
              </p:ext>
            </p:extLst>
          </p:nvPr>
        </p:nvGraphicFramePr>
        <p:xfrm>
          <a:off x="1018935" y="3911929"/>
          <a:ext cx="4059380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1014845"/>
                <a:gridCol w="1014845"/>
                <a:gridCol w="1014845"/>
                <a:gridCol w="1014845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249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[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]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我介绍我家的小猫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它浑身长着雪白的毛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眼睛像蓝宝石一样亮。它有个小习性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每天早上都会用脑袋蹭我的手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还会喵喵地叫着向我要吃的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特别可爱。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130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2026-02-25T01:51:09Z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