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498" r:id="rId6"/>
    <p:sldId id="525" r:id="rId7"/>
    <p:sldId id="526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方正楷体_GBK" pitchFamily="65" charset="-122"/>
      <p:regular r:id="rId12"/>
    </p:embeddedFont>
    <p:embeddedFont>
      <p:font typeface="方正隶变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书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NEU-XT" pitchFamily="18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微软雅黑" pitchFamily="34" charset="-122"/>
      <p:regular r:id="rId27"/>
      <p:bold r:id="rId28"/>
    </p:embeddedFont>
    <p:embeddedFont>
      <p:font typeface="华文宋体" pitchFamily="2" charset="-122"/>
      <p:regular r:id="rId29"/>
    </p:embeddedFont>
    <p:embeddedFont>
      <p:font typeface="方正大标宋_GBK" pitchFamily="65" charset="-122"/>
      <p:regular r:id="rId30"/>
    </p:embeddedFont>
    <p:embeddedFont>
      <p:font typeface="方正小标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pc="-3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４</a:t>
            </a:r>
            <a:r>
              <a:rPr lang="zh-CN" altLang="en-US" sz="6000" spc="-3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三月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桃花水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125" y="1649196"/>
            <a:ext cx="1070178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字读音相同的一项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唱和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和谐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和面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牌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26856" y="29572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617234" y="43994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658591" y="43792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78678" y="43870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665203" y="43909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10126" y="873995"/>
            <a:ext cx="1100488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下列句子中运用的修辞手法与其它三项不同的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河流醒来了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三月的桃花水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是春天的竖琴。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垂柳披上了长发。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那纤细的低语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是在和麦苗谈心。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87006" y="12322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309552" cy="542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二、仔细阅读课文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请你想象出省略号的内容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把它写在横线上。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三月的桃花水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是春天的明镜。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它看见燕子飞过天空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翅膀上裹着白云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它看见垂柳披上了长发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如雾如烟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它看见一群姑娘来到河边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水底立刻浮起一朵朵红莲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她们捧起了水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像抖落一片片花瓣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它看见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看见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它看见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2928" y="3429000"/>
            <a:ext cx="69863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蝴蝶飞过花丛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翅膀上点缀着露珠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4032" y="4064714"/>
            <a:ext cx="66133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天空上游荡着白云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如棉絮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如绒球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031" y="3987602"/>
            <a:ext cx="10860505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一群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小朋友坐在岸边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水面漾起一张张笑脸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他们用脚丫子拍打着水面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像溅起了一个个快乐的音符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8742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阅读课外语段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沿着开花的土地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春天吹着口哨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从柳树上摘一片嫩叶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从杏树上掐一朵小花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在河里浸浸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在风中摇摇。于是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欢快的旋律就流荡起来了。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它悄悄地掀开姑娘的头巾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从她们红润润的唇边溜过去。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它追赶上了马车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围着红缨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yīnɡ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的鞭子盘旋。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它吻着拖拉机的轮胎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它爬上了司机小伙子的肩膀。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春天吹着口哨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漫山遍野地跑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在每个人的耳里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灌满了一个甜蜜的声音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语段主要运用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的修辞手法让我们感受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春天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对文中最后一句中的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字理解最恰当的一项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表示时间早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表示现在是早晨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表示春天到来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讯息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979482" y="8790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5709" y="162930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顽皮、可爱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34351" y="25744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995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语段描写了一幅怎样的景象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表达了作者怎样的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情感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3557" y="1796515"/>
            <a:ext cx="1091835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描写了春天万物复苏的美好景象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表达了作者对春天的喜爱之情。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445</Words>
  <Application>Microsoft Office PowerPoint</Application>
  <PresentationFormat>自定义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方正黑体_GBK</vt:lpstr>
      <vt:lpstr>方正仿宋_GBK</vt:lpstr>
      <vt:lpstr>Wingdings</vt:lpstr>
      <vt:lpstr>汉仪雅酷黑 95W</vt:lpstr>
      <vt:lpstr>方正楷体_GBK</vt:lpstr>
      <vt:lpstr>方正隶变_GBK</vt:lpstr>
      <vt:lpstr>方正大标宋简体</vt:lpstr>
      <vt:lpstr>方正书宋_GBK</vt:lpstr>
      <vt:lpstr>Times New Roman</vt:lpstr>
      <vt:lpstr>Calibri</vt:lpstr>
      <vt:lpstr>NEU-BZ</vt:lpstr>
      <vt:lpstr>NEU-XT</vt:lpstr>
      <vt:lpstr>NEU-HZ</vt:lpstr>
      <vt:lpstr>微软雅黑</vt:lpstr>
      <vt:lpstr>华文宋体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2026-02-25T23:49:36Z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