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隶变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纳米技术就在我们身边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946"/>
            <a:ext cx="109200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一、请用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画出下列各组中的一个错别字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并改正。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冰箱　工能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建康　疾病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病灶　疏菜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预妨　深刻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en-US" sz="34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03058" y="2415534"/>
            <a:ext cx="5922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757682" y="18718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功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16052" y="3156409"/>
            <a:ext cx="5922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793127" y="26504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健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03058" y="3951605"/>
            <a:ext cx="5922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757681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蔬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27652" y="4728694"/>
            <a:ext cx="5922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757680" y="42666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171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二、下面这些专业术语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你都理解吗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请根据提示完成练习。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微米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涂层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碳纳米管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隐形战机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雷达波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癌症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病灶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缓释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通过查词典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是长度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单位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是生有恶性肿瘤的病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指机体上发生病变的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部分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825266" y="3265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微米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8343" y="32656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纳米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921" y="40356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癌症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9993" y="40356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病灶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171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二、下面这些专业术语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你都理解吗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请根据提示完成练习。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微米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涂层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碳纳米管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隐形战机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雷达波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癌症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病灶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缓释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通过查资料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指为了防护、绝缘、装饰等涂抹于物体表面上的薄层。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有些词语可以联系上下文理解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缓释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就可以用课文中的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作解释。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870533" y="322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涂层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8895" y="5521332"/>
            <a:ext cx="65999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能够让药物效力缓慢地释放出来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049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7515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三、选填下列句子运用的说明方法。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1950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列数字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作比较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举例子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下定义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纳米技术就是研究并利用这些特性造福人类的一门学问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未来的纳米缓释技术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能够让药物效力缓慢地释放出来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服一次药可以管一周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甚至一个月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856083" y="34018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7265" y="49681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77515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三、选填下列句子运用的说明方法。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1950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列数字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作比较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举例子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下定义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未来的纳米机器人甚至可以通过血管直达病灶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杀死癌细胞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前肢越来越长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能像鸟翼一样拍打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2231472" y="33566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2785" y="41714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176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方正楷体_GBK</vt:lpstr>
      <vt:lpstr>方正大标宋_GBK</vt:lpstr>
      <vt:lpstr>Wingdings</vt:lpstr>
      <vt:lpstr>方正书宋_GBK</vt:lpstr>
      <vt:lpstr>方正大标宋简体</vt:lpstr>
      <vt:lpstr>方正小标宋_GBK</vt:lpstr>
      <vt:lpstr>NEU-HZ</vt:lpstr>
      <vt:lpstr>Times New Roman</vt:lpstr>
      <vt:lpstr>方正隶变_GBK</vt:lpstr>
      <vt:lpstr>Calibri</vt:lpstr>
      <vt:lpstr>NEU-BZ</vt:lpstr>
      <vt:lpstr>方正黑体_GBK</vt:lpstr>
      <vt:lpstr>汉仪雅酷黑 95W</vt:lpstr>
      <vt:lpstr>方正仿宋_GBK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2026-03-02T07:04:12Z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