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楷体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华文宋体" pitchFamily="2" charset="-122"/>
      <p:regular r:id="rId16"/>
    </p:embeddedFont>
    <p:embeddedFont>
      <p:font typeface="NEU-XT" pitchFamily="18" charset="-122"/>
      <p:regular r:id="rId17"/>
    </p:embeddedFont>
    <p:embeddedFont>
      <p:font typeface="方正大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小标宋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乡下人家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3557" y="1210724"/>
            <a:ext cx="103551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给加点字选择正确的读音。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鸡冠花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ɡuàn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ɡuān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倘若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shàng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tǎnɡ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附近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fù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朴素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bǔ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1053" y="28746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00621" y="28818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6645" y="39606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20064" y="39486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72992" y="26791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38814" y="27107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18815" y="36737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63729" y="36978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二、写出下列加点词语的近义词。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到那里走走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你常常会看见许多鲜嫩的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一只母鸡率领一群小鸡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在竹林中觅食。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这是一幅多么自然、和谐的田园风景画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啊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556782" y="253360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58287" y="357634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780118" y="459502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23082" y="22347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新鲜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3082" y="32856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带领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23082" y="42872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和睦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907"/>
            <a:ext cx="11273457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三、填入后面文段中的关联词语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完全正确的一项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即使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我向往田园风光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渴望去农村看一看。当我走进乡下人家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看到房前屋后种满绿竹、鲜花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朴素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华丽。远处河边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群鸭戏水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附近的石头上有妇女在捣衣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从不吃惊。乡下人家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什么时候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有一道独特、迷人的风景。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A.①③④②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B.①④③②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C.③④①②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D.③①②④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0753" y="9210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这么美的乡下人家怎么能不让人陶醉呢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改为陈述句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纺织娘唱起歌。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把句子写具体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纺织娘唱起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7814" y="2430754"/>
            <a:ext cx="596188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这么美的乡下人家让人陶醉。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7814" y="39393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月明人静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5997" y="3939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动听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几场春雨过后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许多鲜嫩的笋从土里探出头来。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仿写拟人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7447" y="3290442"/>
            <a:ext cx="565571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花儿在风中翩翩起舞。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619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237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方正仿宋_GBK</vt:lpstr>
      <vt:lpstr>方正隶变_GBK</vt:lpstr>
      <vt:lpstr>方正黑体_GBK</vt:lpstr>
      <vt:lpstr>方正大标宋简体</vt:lpstr>
      <vt:lpstr>方正楷体_GBK</vt:lpstr>
      <vt:lpstr>微软雅黑</vt:lpstr>
      <vt:lpstr>华文宋体</vt:lpstr>
      <vt:lpstr>楷体</vt:lpstr>
      <vt:lpstr>汉仪雅酷黑 95W</vt:lpstr>
      <vt:lpstr>NEU-XT</vt:lpstr>
      <vt:lpstr>方正大标宋_GBK</vt:lpstr>
      <vt:lpstr>方正书宋_GBK</vt:lpstr>
      <vt:lpstr>Wingdings</vt:lpstr>
      <vt:lpstr>NEU-HZ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2026-02-25T03:25:17Z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