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5" r:id="rId8"/>
    <p:sldId id="498" r:id="rId9"/>
    <p:sldId id="522" r:id="rId10"/>
    <p:sldId id="528" r:id="rId11"/>
    <p:sldId id="529" r:id="rId12"/>
    <p:sldId id="427" r:id="rId13"/>
  </p:sldIdLst>
  <p:sldSz cx="12192000" cy="6858000"/>
  <p:notesSz cx="6858000" cy="9144000"/>
  <p:embeddedFontLst>
    <p:embeddedFont>
      <p:font typeface="方正楷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华文宋体" pitchFamily="2" charset="-122"/>
      <p:regular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方正仿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NEU-HZ" pitchFamily="2" charset="-122"/>
      <p:regular r:id="rId23"/>
      <p:italic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书宋_GBK" pitchFamily="65" charset="-122"/>
      <p:regular r:id="rId29"/>
    </p:embeddedFont>
    <p:embeddedFont>
      <p:font typeface="方正大标宋_GBK" pitchFamily="65" charset="-122"/>
      <p:regular r:id="rId30"/>
    </p:embeddedFont>
    <p:embeddedFont>
      <p:font typeface="Calibri" pitchFamily="34" charset="0"/>
      <p:regular r:id="rId31"/>
      <p:bold r:id="rId32"/>
      <p:italic r:id="rId33"/>
      <p:bold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font" Target="fonts/font2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pc="-15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８</a:t>
            </a:r>
            <a:r>
              <a:rPr lang="zh-CN" altLang="en-US" sz="6000" spc="-15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千年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梦圆在今朝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44965" y="915147"/>
            <a:ext cx="1150613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观察图片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完成练习。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从图片中获取信息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将文中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空格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补充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12243" y="1413764"/>
            <a:ext cx="3946074" cy="22944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3924788"/>
            <a:ext cx="1106504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2016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年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月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8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国务院批复同意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将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每年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月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日设立为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中国航天日。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86555" y="3924788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4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71732" y="3941865"/>
            <a:ext cx="6270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24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690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44965" y="915147"/>
            <a:ext cx="1150613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观察图片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完成练习。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用简要的语言介绍这一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标识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12243" y="1413764"/>
            <a:ext cx="3946074" cy="22944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464" y="2849749"/>
            <a:ext cx="1088844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图案上有中文和英文的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中国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航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天日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标记。箭头图案象征着火箭一飞冲天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圆形图案是一颗人造卫星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上面有中国航天日的时间。图案象征着中国航天事业的蓬勃发展。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451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47833"/>
            <a:ext cx="108962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字形有误的一项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敖游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嫦娥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奔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月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尝试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炎黄子孙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震撼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勇于实践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崭新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穿越苍穹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109888" y="26481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0548" y="986096"/>
            <a:ext cx="1001521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加点词运用有误的一项是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中华人民共和国成立以后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中国的航天事业呈现出勃勃生机。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随着震耳欲聋的巨响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敌人的暗堡飞上了天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战士们冲上了敌人的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阵地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540774" y="3030434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755660" y="3792431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0547" y="986096"/>
            <a:ext cx="1065288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加点词运用有误的一项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随着时间的流逝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返回舱从天空缓缓下降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终于落到了苍穹之上。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我国第一颗原子弹爆炸成功的消息传遍了全世界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海内外华人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心潮澎湃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8204761" y="11600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875980" y="459854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580921" y="2994338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0547" y="986096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毛泽东主席在苏联第一颗人造卫星上天之后的第二年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1958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庄重地表示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‘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我们也要搞人造卫星。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’”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这句话中的破折号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声音的延长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说话中断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意思的转折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解释说明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4968267" y="26865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847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二、围绕阅读目的完成练习。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学会提出问题。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针对课题提出问题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针对课文内容提出问题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en-US" altLang="zh-CN" sz="3400" u="sng" smtClean="0">
              <a:latin typeface="NEU-B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针对课文的写法提出问题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21669" y="2363234"/>
            <a:ext cx="38571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千年梦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是什么梦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6748" y="2978787"/>
            <a:ext cx="1016668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明代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官员万户是一个怎样的人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他为什么被人们怀念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8687" y="4681920"/>
            <a:ext cx="5165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课文是按什么顺序来写的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69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二、围绕阅读目的完成练习。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请从上面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个问题中选择一个来解答。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我选择问题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我运用到的解答办法是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我的答案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24511" y="23872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7099" y="322950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联系上下文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3778" y="4062772"/>
            <a:ext cx="81517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千年梦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中的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梦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指飞离地球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遨游太空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18157"/>
            <a:ext cx="11117045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阅读材料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中国航天日是为了纪念中国航天事业成就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发扬中国航天精神而计划设立的一个纪念日。设立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中国航天日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就是要铭记历史、传承精神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激发全民尤其是青少年崇尚科学、探索未知、敢于创新的热情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为实现中华民族伟大复兴的中国梦凝聚强大力量。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2016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8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国务院批复同意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将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每年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月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日设立为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中国航天日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44965" y="915147"/>
            <a:ext cx="1150613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设立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中国航天日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的目的是什么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画出相关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7673" y="1813173"/>
            <a:ext cx="10647947" cy="2356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400" u="sng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设立</a:t>
            </a:r>
            <a:r>
              <a:rPr lang="en-US" altLang="zh-CN" sz="3400" u="sng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中国航天日</a:t>
            </a:r>
            <a:r>
              <a:rPr lang="en-US" altLang="zh-CN" sz="3400" u="sng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u="sng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就是要铭记历史、传承精神</a:t>
            </a:r>
            <a:r>
              <a:rPr lang="en-US" altLang="zh-CN" sz="3400" u="sng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激发全民尤其是青少年崇尚科学、探索未知、敢于创新的热情</a:t>
            </a:r>
            <a:r>
              <a:rPr lang="en-US" altLang="zh-CN" sz="3400" u="sng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为实现中华民族伟大复兴的中国梦凝聚强大力量。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616</Words>
  <Application>Microsoft Office PowerPoint</Application>
  <PresentationFormat>自定义</PresentationFormat>
  <Paragraphs>81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Arial</vt:lpstr>
      <vt:lpstr>宋体</vt:lpstr>
      <vt:lpstr>方正楷体_GBK</vt:lpstr>
      <vt:lpstr>汉仪雅酷黑 95W</vt:lpstr>
      <vt:lpstr>微软雅黑</vt:lpstr>
      <vt:lpstr>华文宋体</vt:lpstr>
      <vt:lpstr>方正小标宋_GBK</vt:lpstr>
      <vt:lpstr>方正黑体_GBK</vt:lpstr>
      <vt:lpstr>方正隶变_GBK</vt:lpstr>
      <vt:lpstr>Wingdings</vt:lpstr>
      <vt:lpstr>方正仿宋_GBK</vt:lpstr>
      <vt:lpstr>方正大标宋简体</vt:lpstr>
      <vt:lpstr>NEU-HZ</vt:lpstr>
      <vt:lpstr>Times New Roman</vt:lpstr>
      <vt:lpstr>NEU-BZ</vt:lpstr>
      <vt:lpstr>方正书宋_GBK</vt:lpstr>
      <vt:lpstr>方正大标宋_GBK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243</cp:revision>
  <dcterms:created xsi:type="dcterms:W3CDTF">2019-06-19T02:08:00Z</dcterms:created>
  <dcterms:modified xsi:type="dcterms:W3CDTF">2026-03-03T00:43:25Z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