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楷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大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仿宋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期中综合训练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09987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87" y="1960830"/>
            <a:ext cx="11465426" cy="113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80535" y="2452833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慰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藉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4902" y="2465200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藤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萝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0862" y="2442751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潇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洒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7060" y="2430718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遭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殃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30162" y="246990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警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戒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2854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宾馆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巩固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肝脏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3132" y="16413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7675" y="182457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赠予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4343" y="16413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5586" y="18416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385" y="25056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16566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94343" y="24401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36678" y="26329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故事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23131" y="32485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7675" y="3404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俏丽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343" y="32485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15586" y="339794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抡起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三、先补全下列词语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若狂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生气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丝不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扬长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袅袅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大模大样地离去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他不爱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的城市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独爱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的乡村。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677" y="1826086"/>
            <a:ext cx="19399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8328" y="1843163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6580" y="2603866"/>
            <a:ext cx="2736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8328" y="2603866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365715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楼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94838" y="3370760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炊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烟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65759" y="41198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扬长而去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92970" y="49379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高楼林立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6233" y="49379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炊烟袅袅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734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四、将下列惯用语与意思相近的词语连一连。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千里马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任劳任怨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应声虫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驯顺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奉承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老黄牛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日行千里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过街鼠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外强中干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铁公鸡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一马当先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纸老虎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人人喊打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领头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羊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一毛不拔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哈巴狗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随声附和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915520" y="1801640"/>
            <a:ext cx="0" cy="2890676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39296" y="2116649"/>
            <a:ext cx="1730336" cy="7526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29477" y="2116649"/>
            <a:ext cx="1740155" cy="8551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39296" y="3680755"/>
            <a:ext cx="1730336" cy="746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39296" y="3680755"/>
            <a:ext cx="1730336" cy="746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86644" y="2116649"/>
            <a:ext cx="1381419" cy="23109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86644" y="2971800"/>
            <a:ext cx="1381419" cy="7089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786644" y="2869336"/>
            <a:ext cx="1381419" cy="8114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786644" y="2213811"/>
            <a:ext cx="1381419" cy="22138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五、根据所学知识填空。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艾青说过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诗是人类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诗给人类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而诗词往往都寄托着诗人强烈的情感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毛泽东主席借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犹有花枝俏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来表现革命者面对困难坚强不屈的美好情操。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617728" y="158118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向未来所寄发的信息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2495" y="2375266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以朝向理想的勇气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6229" y="312626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已是悬崖百丈冰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190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NEU-BZ</vt:lpstr>
      <vt:lpstr>汉仪雅酷黑 95W</vt:lpstr>
      <vt:lpstr>方正小标宋_GBK</vt:lpstr>
      <vt:lpstr>微软雅黑</vt:lpstr>
      <vt:lpstr>方正楷体_GBK</vt:lpstr>
      <vt:lpstr>NEU-HZ</vt:lpstr>
      <vt:lpstr>方正大标宋_GBK</vt:lpstr>
      <vt:lpstr>Calibri</vt:lpstr>
      <vt:lpstr>方正书宋_GBK</vt:lpstr>
      <vt:lpstr>方正隶变_GBK</vt:lpstr>
      <vt:lpstr>Wingdings</vt:lpstr>
      <vt:lpstr>方正大标宋简体</vt:lpstr>
      <vt:lpstr>方正仿宋_GBK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2026-03-13T00:11:25Z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