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NEU-BZ" pitchFamily="2" charset="-122"/>
      <p:regular r:id="rId6"/>
      <p:bold r:id="rId7"/>
      <p:italic r:id="rId8"/>
      <p:boldItalic r:id="rId9"/>
    </p:embeddedFont>
    <p:embeddedFont>
      <p:font typeface="方正书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综合练习二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36545" y="1922546"/>
            <a:ext cx="8492247" cy="3058529"/>
            <a:chOff x="836545" y="1922546"/>
            <a:chExt cx="8492247" cy="305852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458675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如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860709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931539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665158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086247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35207" y="1004688"/>
            <a:ext cx="5840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9" y="861094"/>
            <a:ext cx="1632926" cy="1420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7225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二、听写句子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注意加上标点符号。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杜鹃啼鸣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繁花装饰枝头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晨雾朦胧绕山间。 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92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汉仪雅酷黑 95W</vt:lpstr>
      <vt:lpstr>NEU-BZ</vt:lpstr>
      <vt:lpstr>方正书宋_GBK</vt:lpstr>
      <vt:lpstr>微软雅黑</vt:lpstr>
      <vt:lpstr>方正楷体_GBK</vt:lpstr>
      <vt:lpstr>Wingdings</vt:lpstr>
      <vt:lpstr>方正仿宋_GBK</vt:lpstr>
      <vt:lpstr>方正隶变_GBK</vt:lpstr>
      <vt:lpstr>方正黑体_GBK</vt:lpstr>
      <vt:lpstr>Times New Roman</vt:lpstr>
      <vt:lpstr>方正小标宋_GBK</vt:lpstr>
      <vt:lpstr>Calibri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2026-02-25T02:11:58Z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